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.xml" ContentType="application/vnd.openxmlformats-officedocument.presentationml.notesSlide+xml"/>
  <Override PartName="/ppt/tags/tag8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18" r:id="rId2"/>
    <p:sldId id="419" r:id="rId3"/>
    <p:sldId id="420" r:id="rId4"/>
    <p:sldId id="432" r:id="rId5"/>
    <p:sldId id="436" r:id="rId6"/>
    <p:sldId id="428" r:id="rId7"/>
    <p:sldId id="431" r:id="rId8"/>
    <p:sldId id="437" r:id="rId9"/>
    <p:sldId id="427" r:id="rId10"/>
    <p:sldId id="438" r:id="rId11"/>
    <p:sldId id="425" r:id="rId12"/>
    <p:sldId id="414" r:id="rId13"/>
    <p:sldId id="423" r:id="rId14"/>
    <p:sldId id="422" r:id="rId15"/>
    <p:sldId id="416" r:id="rId16"/>
    <p:sldId id="424" r:id="rId17"/>
    <p:sldId id="426" r:id="rId18"/>
    <p:sldId id="429" r:id="rId19"/>
    <p:sldId id="430" r:id="rId20"/>
    <p:sldId id="433" r:id="rId21"/>
    <p:sldId id="434" r:id="rId22"/>
    <p:sldId id="43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98" d="100"/>
          <a:sy n="98" d="100"/>
        </p:scale>
        <p:origin x="5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 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请在这里添加标题</a:t>
            </a:r>
          </a:p>
        </c:rich>
      </c:tx>
      <c:layout>
        <c:manualLayout>
          <c:xMode val="edge"/>
          <c:yMode val="edge"/>
          <c:x val="0.4102406487024497"/>
          <c:y val="1.57562293260973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请输入文字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77.7</c:v>
                </c:pt>
                <c:pt idx="1">
                  <c:v>79</c:v>
                </c:pt>
                <c:pt idx="2">
                  <c:v>102.2</c:v>
                </c:pt>
                <c:pt idx="3">
                  <c:v>133.30000000000001</c:v>
                </c:pt>
                <c:pt idx="4">
                  <c:v>177.5</c:v>
                </c:pt>
                <c:pt idx="5">
                  <c:v>190.1</c:v>
                </c:pt>
                <c:pt idx="6">
                  <c:v>225.7</c:v>
                </c:pt>
                <c:pt idx="7">
                  <c:v>258.60000000000002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2"/>
        <c:overlap val="-30"/>
        <c:axId val="799747664"/>
        <c:axId val="7997453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请输入文字2</c:v>
                </c:pt>
              </c:strCache>
            </c:strRef>
          </c:tx>
          <c:spPr>
            <a:ln w="12700" cap="rnd">
              <a:solidFill>
                <a:srgbClr val="B88F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12700">
                <a:solidFill>
                  <a:srgbClr val="B88F4D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C-4F1F-9F7C-3BC9C15F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C-4F1F-9F7C-3BC9C15FABA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C-4F1F-9F7C-3BC9C15FABA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C-4F1F-9F7C-3BC9C15FABA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C-4F1F-9F7C-3BC9C15FABA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C-4F1F-9F7C-3BC9C15FABA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C-4F1F-9F7C-3BC9C15FABA0}"/>
                </c:ext>
              </c:extLst>
            </c:dLbl>
            <c:dLbl>
              <c:idx val="7"/>
              <c:layout>
                <c:manualLayout>
                  <c:x val="-7.2267389340560068E-2"/>
                  <c:y val="-8.38909790631551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6097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51C-4F1F-9F7C-3BC9C15FABA0}"/>
                </c:ext>
              </c:extLst>
            </c:dLbl>
            <c:spPr>
              <a:solidFill>
                <a:srgbClr val="7C418D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146.4</c:v>
                </c:pt>
                <c:pt idx="1">
                  <c:v>174.8</c:v>
                </c:pt>
                <c:pt idx="2">
                  <c:v>253.3</c:v>
                </c:pt>
                <c:pt idx="3">
                  <c:v>325.5</c:v>
                </c:pt>
                <c:pt idx="4">
                  <c:v>406.3</c:v>
                </c:pt>
                <c:pt idx="5">
                  <c:v>462.4</c:v>
                </c:pt>
                <c:pt idx="6">
                  <c:v>542.9</c:v>
                </c:pt>
                <c:pt idx="7">
                  <c:v>609.70000000000005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747664"/>
        <c:axId val="799745368"/>
      </c:lineChart>
      <c:catAx>
        <c:axId val="7997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99745368"/>
        <c:crosses val="autoZero"/>
        <c:auto val="1"/>
        <c:lblAlgn val="ctr"/>
        <c:lblOffset val="100"/>
        <c:noMultiLvlLbl val="0"/>
      </c:catAx>
      <c:valAx>
        <c:axId val="79974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97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10382746872089"/>
          <c:y val="0.93339445382697639"/>
          <c:w val="0.536932192419037"/>
          <c:h val="6.4782733565007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2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4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9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3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9.svg"/><Relationship Id="rId12" Type="http://schemas.openxmlformats.org/officeDocument/2006/relationships/image" Target="../media/image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38.png"/><Relationship Id="rId11" Type="http://schemas.openxmlformats.org/officeDocument/2006/relationships/image" Target="../media/image45.sv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21599" y="2259446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应届生就业分析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预期结论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8018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831905"/>
              </p:ext>
            </p:extLst>
          </p:nvPr>
        </p:nvGraphicFramePr>
        <p:xfrm>
          <a:off x="197394" y="1813197"/>
          <a:ext cx="5898606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6096000" y="1873284"/>
            <a:ext cx="5416868" cy="1109383"/>
            <a:chOff x="1887176" y="1780605"/>
            <a:chExt cx="4094039" cy="73253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20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4094039" cy="548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分析外在因素对应届生薪资的关联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以及影响程度，并作出图表进行分析。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6125282" y="4077364"/>
            <a:ext cx="5203778" cy="837494"/>
            <a:chOff x="1887176" y="1780605"/>
            <a:chExt cx="3932986" cy="83749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3932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利用已有信息，对未来行情作出预测，并给出相关的指导建议。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4823127-6D33-274F-86F9-81CB4F79C2D5}"/>
              </a:ext>
            </a:extLst>
          </p:cNvPr>
          <p:cNvSpPr/>
          <p:nvPr/>
        </p:nvSpPr>
        <p:spPr>
          <a:xfrm>
            <a:off x="4977746" y="4502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BD934E"/>
                </a:solidFill>
              </a:rPr>
              <a:t>预期结论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60EDDB0A-1EB0-9A47-8613-582359BB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84212" y="2679621"/>
            <a:ext cx="3296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D8D10D18-C509-41B2-B4AB-585E094D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106" t="4690" r="194" b="4690"/>
          <a:stretch>
            <a:fillRect/>
          </a:stretch>
        </p:blipFill>
        <p:spPr>
          <a:xfrm>
            <a:off x="8322459" y="1692769"/>
            <a:ext cx="3495413" cy="3495413"/>
          </a:xfrm>
          <a:custGeom>
            <a:avLst/>
            <a:gdLst>
              <a:gd name="connsiteX0" fmla="*/ 1759184 w 3518370"/>
              <a:gd name="connsiteY0" fmla="*/ 0 h 3518370"/>
              <a:gd name="connsiteX1" fmla="*/ 3518370 w 3518370"/>
              <a:gd name="connsiteY1" fmla="*/ 1759186 h 3518370"/>
              <a:gd name="connsiteX2" fmla="*/ 1759186 w 3518370"/>
              <a:gd name="connsiteY2" fmla="*/ 3518370 h 3518370"/>
              <a:gd name="connsiteX3" fmla="*/ 0 w 3518370"/>
              <a:gd name="connsiteY3" fmla="*/ 1759184 h 351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8370" h="3518370">
                <a:moveTo>
                  <a:pt x="1759184" y="0"/>
                </a:moveTo>
                <a:lnTo>
                  <a:pt x="3518370" y="1759186"/>
                </a:lnTo>
                <a:lnTo>
                  <a:pt x="1759186" y="3518370"/>
                </a:lnTo>
                <a:lnTo>
                  <a:pt x="0" y="1759184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5B92EC-2F91-4F5A-87BB-027186202965}"/>
              </a:ext>
            </a:extLst>
          </p:cNvPr>
          <p:cNvGrpSpPr/>
          <p:nvPr/>
        </p:nvGrpSpPr>
        <p:grpSpPr>
          <a:xfrm>
            <a:off x="6493206" y="2221829"/>
            <a:ext cx="2414340" cy="2414340"/>
            <a:chOff x="6493206" y="2221829"/>
            <a:chExt cx="2414340" cy="2414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C48572-A9C8-4EFE-B055-151B339ABF1D}"/>
                </a:ext>
              </a:extLst>
            </p:cNvPr>
            <p:cNvSpPr/>
            <p:nvPr/>
          </p:nvSpPr>
          <p:spPr>
            <a:xfrm rot="2700000">
              <a:off x="6493206" y="2221829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BECD9B5-C3E7-4047-9343-5082107AFDD3}"/>
                </a:ext>
              </a:extLst>
            </p:cNvPr>
            <p:cNvGrpSpPr/>
            <p:nvPr/>
          </p:nvGrpSpPr>
          <p:grpSpPr>
            <a:xfrm>
              <a:off x="6629179" y="2880213"/>
              <a:ext cx="2239050" cy="1201540"/>
              <a:chOff x="1808676" y="1838662"/>
              <a:chExt cx="1692262" cy="120154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48D1EBA-F976-4C13-ABEC-50E87E58417E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8ECCF56B-0C32-4D8B-B29E-167DD0F4FA20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F1787618-BD0D-475C-A625-3C61B001C7E4}"/>
              </a:ext>
            </a:extLst>
          </p:cNvPr>
          <p:cNvSpPr/>
          <p:nvPr/>
        </p:nvSpPr>
        <p:spPr>
          <a:xfrm>
            <a:off x="2561939" y="5172702"/>
            <a:ext cx="706812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您的内容请在这里输入，或者复制您的文本后，在此处选择黏贴，并选择只保留文字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1F826C-74BB-479C-95A6-33B6001B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285" t="3084" r="3285" b="3084"/>
          <a:stretch>
            <a:fillRect/>
          </a:stretch>
        </p:blipFill>
        <p:spPr>
          <a:xfrm>
            <a:off x="3131156" y="1692770"/>
            <a:ext cx="3414394" cy="3414394"/>
          </a:xfrm>
          <a:custGeom>
            <a:avLst/>
            <a:gdLst>
              <a:gd name="connsiteX0" fmla="*/ 1932885 w 3865770"/>
              <a:gd name="connsiteY0" fmla="*/ 0 h 3865770"/>
              <a:gd name="connsiteX1" fmla="*/ 3865770 w 3865770"/>
              <a:gd name="connsiteY1" fmla="*/ 1932885 h 3865770"/>
              <a:gd name="connsiteX2" fmla="*/ 1932885 w 3865770"/>
              <a:gd name="connsiteY2" fmla="*/ 3865770 h 3865770"/>
              <a:gd name="connsiteX3" fmla="*/ 0 w 3865770"/>
              <a:gd name="connsiteY3" fmla="*/ 1932885 h 386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770" h="3865770">
                <a:moveTo>
                  <a:pt x="1932885" y="0"/>
                </a:moveTo>
                <a:lnTo>
                  <a:pt x="3865770" y="1932885"/>
                </a:lnTo>
                <a:lnTo>
                  <a:pt x="1932885" y="3865770"/>
                </a:lnTo>
                <a:lnTo>
                  <a:pt x="0" y="1932885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616486F-213B-46AC-BDDE-11E9CBE06CE8}"/>
              </a:ext>
            </a:extLst>
          </p:cNvPr>
          <p:cNvGrpSpPr/>
          <p:nvPr/>
        </p:nvGrpSpPr>
        <p:grpSpPr>
          <a:xfrm>
            <a:off x="1123446" y="2221828"/>
            <a:ext cx="2414340" cy="2414340"/>
            <a:chOff x="1399218" y="2221828"/>
            <a:chExt cx="2414340" cy="241434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7FCF717-0966-4481-A80D-DD4653E98501}"/>
                </a:ext>
              </a:extLst>
            </p:cNvPr>
            <p:cNvSpPr/>
            <p:nvPr/>
          </p:nvSpPr>
          <p:spPr>
            <a:xfrm rot="2700000">
              <a:off x="1399218" y="2221828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7A7462-B07A-44BE-9FFD-1FE8A3916F62}"/>
                </a:ext>
              </a:extLst>
            </p:cNvPr>
            <p:cNvGrpSpPr/>
            <p:nvPr/>
          </p:nvGrpSpPr>
          <p:grpSpPr>
            <a:xfrm>
              <a:off x="1462093" y="2880213"/>
              <a:ext cx="2239050" cy="1201540"/>
              <a:chOff x="1808676" y="1838662"/>
              <a:chExt cx="1692262" cy="120154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452D796-22C4-4710-8CA1-49154E3FB919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24B4CA-1910-4243-8778-F9C24C899AD6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F4B0B6A-45DE-7A42-A0CB-EC1CCFF3F4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4C5B942F-EA38-1F47-A4EC-1A212219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AE0CB0-F907-413C-9310-7B0C5CC86966}"/>
              </a:ext>
            </a:extLst>
          </p:cNvPr>
          <p:cNvSpPr/>
          <p:nvPr/>
        </p:nvSpPr>
        <p:spPr>
          <a:xfrm>
            <a:off x="4254500" y="1446054"/>
            <a:ext cx="3493716" cy="478154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56961-A891-40C1-896F-8A161B171A5D}"/>
              </a:ext>
            </a:extLst>
          </p:cNvPr>
          <p:cNvSpPr/>
          <p:nvPr/>
        </p:nvSpPr>
        <p:spPr>
          <a:xfrm>
            <a:off x="7940666" y="3912617"/>
            <a:ext cx="3493716" cy="231498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6A726-58CA-4029-A777-5D0089749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93" r="1652"/>
          <a:stretch/>
        </p:blipFill>
        <p:spPr>
          <a:xfrm>
            <a:off x="7940667" y="1446054"/>
            <a:ext cx="3493716" cy="231658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26158" y="2072338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626158" y="4233998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1A9758C-5C6B-6D4A-B6D9-73E60ABA8A1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A807139-38CF-42A6-819F-D95D00E90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2354"/>
              </p:ext>
            </p:extLst>
          </p:nvPr>
        </p:nvGraphicFramePr>
        <p:xfrm>
          <a:off x="1349787" y="1127760"/>
          <a:ext cx="9492426" cy="4879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CBCFC2E-B245-BA41-B73F-1AE7F43A3A3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31B7635E-5965-F748-BFC0-504676C9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57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36271"/>
            <a:ext cx="2975122" cy="4158394"/>
          </a:xfrm>
          <a:prstGeom prst="rect">
            <a:avLst/>
          </a:prstGeom>
          <a:solidFill>
            <a:srgbClr val="7C418D">
              <a:alpha val="95000"/>
            </a:srgbClr>
          </a:solidFill>
          <a:ln>
            <a:noFill/>
          </a:ln>
          <a:effectLst>
            <a:outerShdw blurRad="101600" dist="38100" dir="2700000" algn="tl" rotWithShape="0">
              <a:srgbClr val="381D3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708233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445422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A66BB9"/>
                </a:gs>
                <a:gs pos="93000">
                  <a:srgbClr val="381D3F">
                    <a:alpha val="0"/>
                  </a:srgbClr>
                </a:gs>
                <a:gs pos="0">
                  <a:srgbClr val="A66BB9"/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B6F60B-37C3-434C-BF1B-7A04FEEECDA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D3E2FE19-8733-4A4A-B2A2-6764C6ED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46633"/>
              </p:ext>
            </p:extLst>
          </p:nvPr>
        </p:nvGraphicFramePr>
        <p:xfrm>
          <a:off x="438151" y="1605260"/>
          <a:ext cx="59626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0100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69501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69513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EDCC2BA-5D4A-7040-AAF8-5624D36BCA5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571F52E6-948E-F645-9C67-AC32F08B9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E4AE956-D6BE-4619-8F90-EB331B1A833D}"/>
              </a:ext>
            </a:extLst>
          </p:cNvPr>
          <p:cNvGrpSpPr/>
          <p:nvPr/>
        </p:nvGrpSpPr>
        <p:grpSpPr>
          <a:xfrm>
            <a:off x="780870" y="1699295"/>
            <a:ext cx="2974304" cy="4485403"/>
            <a:chOff x="780870" y="1379981"/>
            <a:chExt cx="2974304" cy="448540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6886CF3-A8C9-47DD-98BB-83B9920BD636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641A6C-F9F6-4077-86AE-7A8DF71D0B9C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3A5259-61D7-4BF4-8DC9-F1CF4C072E1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9C981C-8969-4790-AA48-9CFE0D1CD68D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D887F3-4280-4FF0-A848-5B49E1091C7B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7EF1F-9E68-4013-A44D-EC8C0C369C1F}"/>
              </a:ext>
            </a:extLst>
          </p:cNvPr>
          <p:cNvGrpSpPr/>
          <p:nvPr/>
        </p:nvGrpSpPr>
        <p:grpSpPr>
          <a:xfrm>
            <a:off x="4452984" y="1699295"/>
            <a:ext cx="2974304" cy="4485403"/>
            <a:chOff x="780870" y="1379981"/>
            <a:chExt cx="2974304" cy="44854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A9D91D7-856D-4E78-9306-E728FD885693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8A6F266-CCCA-4F48-91D1-47F1DCF60A44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17C9FE4-FF0A-4EAF-A418-57A211BE0459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B7CC496-7DC0-46CE-A927-2098F336B37C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936DA07-C781-4E3C-9AEA-A117FAD4BD93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3001AC-489E-4DBC-80DD-D3D8ADA878D7}"/>
              </a:ext>
            </a:extLst>
          </p:cNvPr>
          <p:cNvGrpSpPr/>
          <p:nvPr/>
        </p:nvGrpSpPr>
        <p:grpSpPr>
          <a:xfrm>
            <a:off x="8125098" y="1699295"/>
            <a:ext cx="2974304" cy="4485403"/>
            <a:chOff x="780870" y="1379981"/>
            <a:chExt cx="2974304" cy="448540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68B2A68-B71C-45D4-A3C9-C8772D3CC5D9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7CCF87-E1CC-4450-9019-2EFB2DEB6FFE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8A232E-5B01-4149-95C0-8569D2207AD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10A67F-F336-4700-A530-6F2115A29E35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1D92F6-B988-4256-8AC2-E012110F1DD9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96122AC-C313-7E47-8652-42296A8A89E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8E021E17-7793-BD40-BF58-035F91F6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78FBAA-8DCC-4C0A-BA7D-EA7B27EC831C}"/>
              </a:ext>
            </a:extLst>
          </p:cNvPr>
          <p:cNvGrpSpPr/>
          <p:nvPr/>
        </p:nvGrpSpPr>
        <p:grpSpPr>
          <a:xfrm>
            <a:off x="3880" y="1158510"/>
            <a:ext cx="3051740" cy="5704308"/>
            <a:chOff x="3880" y="1158510"/>
            <a:chExt cx="3051740" cy="57043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6776BB-5D46-495E-BA91-054CC50CBC59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9E7752-D62D-4BE7-84AA-421A3C2A859F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35AF24-E3AC-4E05-A294-1C39A4D20588}"/>
                </a:ext>
              </a:extLst>
            </p:cNvPr>
            <p:cNvSpPr/>
            <p:nvPr/>
          </p:nvSpPr>
          <p:spPr>
            <a:xfrm>
              <a:off x="201792" y="5955313"/>
              <a:ext cx="264300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BE620BA-1C57-43B2-90B9-2263995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497" y="5006960"/>
              <a:ext cx="539862" cy="53986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E143E-1BF8-4C02-AC87-528C1526F9D4}"/>
              </a:ext>
            </a:extLst>
          </p:cNvPr>
          <p:cNvGrpSpPr/>
          <p:nvPr/>
        </p:nvGrpSpPr>
        <p:grpSpPr>
          <a:xfrm>
            <a:off x="3061442" y="1158510"/>
            <a:ext cx="3034557" cy="5704308"/>
            <a:chOff x="3061442" y="1158510"/>
            <a:chExt cx="3034557" cy="570430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A16CF6-C78A-4997-9542-C611A76DADBC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FF0560-164F-4978-8054-AFD1BD67F513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7A57CD-E48C-46DB-9080-4AA380C66C0F}"/>
                </a:ext>
              </a:extLst>
            </p:cNvPr>
            <p:cNvSpPr/>
            <p:nvPr/>
          </p:nvSpPr>
          <p:spPr>
            <a:xfrm>
              <a:off x="3197361" y="5955313"/>
              <a:ext cx="2753496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426" y="4973546"/>
              <a:ext cx="573276" cy="57327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7DB84D-3D6A-4D2D-96DA-40D17580D650}"/>
              </a:ext>
            </a:extLst>
          </p:cNvPr>
          <p:cNvGrpSpPr/>
          <p:nvPr/>
        </p:nvGrpSpPr>
        <p:grpSpPr>
          <a:xfrm>
            <a:off x="6105342" y="1158510"/>
            <a:ext cx="3044695" cy="5704308"/>
            <a:chOff x="6105342" y="1158510"/>
            <a:chExt cx="3044695" cy="570430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30DE06-C907-4382-A18C-326418DB9FC9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0EDE5A-6DC7-43A7-9D58-525DF8524162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C23CA5-B0E4-4654-9900-F58602FB35E8}"/>
                </a:ext>
              </a:extLst>
            </p:cNvPr>
            <p:cNvSpPr/>
            <p:nvPr/>
          </p:nvSpPr>
          <p:spPr>
            <a:xfrm>
              <a:off x="6183952" y="5955313"/>
              <a:ext cx="288747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6769" y="5037810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2A3DC0-C882-42C3-83D8-7C1DDEF23928}"/>
              </a:ext>
            </a:extLst>
          </p:cNvPr>
          <p:cNvGrpSpPr/>
          <p:nvPr/>
        </p:nvGrpSpPr>
        <p:grpSpPr>
          <a:xfrm>
            <a:off x="9159240" y="1158510"/>
            <a:ext cx="3032760" cy="5704308"/>
            <a:chOff x="9159240" y="1158510"/>
            <a:chExt cx="3032760" cy="57043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F258E5A-717F-4933-847B-960CDBFD87E0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688235-62F8-4670-B7AC-C566E21B9978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8E9AD4-2242-4D0B-9E41-AEFDDD06D338}"/>
                </a:ext>
              </a:extLst>
            </p:cNvPr>
            <p:cNvSpPr/>
            <p:nvPr/>
          </p:nvSpPr>
          <p:spPr>
            <a:xfrm>
              <a:off x="9196710" y="5955313"/>
              <a:ext cx="295174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3849" y="5063470"/>
              <a:ext cx="524438" cy="48335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88C224E-004D-9D47-B8D4-21FE28B2E677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DD37FD3A-BD16-8440-9D4B-2F499C5AB44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4507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1985008" y="3825268"/>
              <a:ext cx="1403132" cy="1168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问题引入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为什么研究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4267940" y="179070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797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研究依据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6761373" y="179070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797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研究什么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D1B24-6A0E-4EC0-80D8-E8E8366E74F5}"/>
              </a:ext>
            </a:extLst>
          </p:cNvPr>
          <p:cNvGrpSpPr/>
          <p:nvPr/>
        </p:nvGrpSpPr>
        <p:grpSpPr>
          <a:xfrm>
            <a:off x="9254807" y="1790700"/>
            <a:ext cx="1788795" cy="3606800"/>
            <a:chOff x="1774507" y="1917700"/>
            <a:chExt cx="1788795" cy="36068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0DA6699-2BB7-461A-98F6-B5216A6B8869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592945E-EF4C-4F6D-8E73-1379E3A38CA7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E69DD60-FBF8-4CC1-BFF9-73F9C09CEFC6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1C7EE4B5-6B9D-472F-B2E9-BD1A555FAEBC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32449" y="2216150"/>
                <a:ext cx="9613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04</a:t>
                </a: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26D033-E7B1-4828-9B63-B5A830AC6786}"/>
                </a:ext>
              </a:extLst>
            </p:cNvPr>
            <p:cNvSpPr/>
            <p:nvPr/>
          </p:nvSpPr>
          <p:spPr>
            <a:xfrm>
              <a:off x="2020348" y="3825268"/>
              <a:ext cx="1297112" cy="1168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预期结论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研究方法和结果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DD90D3-09F7-4288-B31F-09DB8CA7976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>
              <a:extLst>
                <a:ext uri="{FF2B5EF4-FFF2-40B4-BE49-F238E27FC236}">
                  <a16:creationId xmlns:a16="http://schemas.microsoft.com/office/drawing/2014/main" id="{785A2E9F-9CEC-43CF-9F89-DB3DC49D84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>
                <a:extLst>
                  <a:ext uri="{FF2B5EF4-FFF2-40B4-BE49-F238E27FC236}">
                    <a16:creationId xmlns:a16="http://schemas.microsoft.com/office/drawing/2014/main" id="{A3AEB155-3BEB-4E2E-8451-B013FA75F0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242DD0B1-BF44-4935-8539-213DE36D1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E3F98519-80B4-4372-9104-3734BA0E1F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1222636F-68F8-4059-9194-A0BF81B14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0AA473D5-3790-4EAF-8614-621803B59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148908BC-96E7-4943-9E86-50D81A81B5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D7428672-BCD7-47FF-BD73-6633509F8C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2E756168-1D65-454E-838E-DB2B83C61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">
                <a:extLst>
                  <a:ext uri="{FF2B5EF4-FFF2-40B4-BE49-F238E27FC236}">
                    <a16:creationId xmlns:a16="http://schemas.microsoft.com/office/drawing/2014/main" id="{2E24AC55-E7E5-487E-8F0A-E158D0D18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">
                <a:extLst>
                  <a:ext uri="{FF2B5EF4-FFF2-40B4-BE49-F238E27FC236}">
                    <a16:creationId xmlns:a16="http://schemas.microsoft.com/office/drawing/2014/main" id="{3EA362EC-A009-4EC3-8F8B-024D3E43B6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">
                <a:extLst>
                  <a:ext uri="{FF2B5EF4-FFF2-40B4-BE49-F238E27FC236}">
                    <a16:creationId xmlns:a16="http://schemas.microsoft.com/office/drawing/2014/main" id="{24A4B551-3FE1-45D3-B370-EB06F1A8FF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6">
                <a:extLst>
                  <a:ext uri="{FF2B5EF4-FFF2-40B4-BE49-F238E27FC236}">
                    <a16:creationId xmlns:a16="http://schemas.microsoft.com/office/drawing/2014/main" id="{BC912722-A22D-4E95-9093-84EDA944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7">
                <a:extLst>
                  <a:ext uri="{FF2B5EF4-FFF2-40B4-BE49-F238E27FC236}">
                    <a16:creationId xmlns:a16="http://schemas.microsoft.com/office/drawing/2014/main" id="{5E6CB107-C4D9-4553-9F12-FC3F9825F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33D958E3-4E9D-400A-AB69-B13C2A2E3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BB65D31D-8408-404B-A57B-5C51A3A3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1DBCB19-D194-4534-9472-BD127D7C9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1FE11AA1-67E0-4DB9-A6B9-F83D67FCD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2">
                <a:extLst>
                  <a:ext uri="{FF2B5EF4-FFF2-40B4-BE49-F238E27FC236}">
                    <a16:creationId xmlns:a16="http://schemas.microsoft.com/office/drawing/2014/main" id="{9DCA6B13-A8DC-454A-8BF7-EB348BC675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3">
                <a:extLst>
                  <a:ext uri="{FF2B5EF4-FFF2-40B4-BE49-F238E27FC236}">
                    <a16:creationId xmlns:a16="http://schemas.microsoft.com/office/drawing/2014/main" id="{2FD3986A-BB52-492D-B963-41401E3981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4">
                <a:extLst>
                  <a:ext uri="{FF2B5EF4-FFF2-40B4-BE49-F238E27FC236}">
                    <a16:creationId xmlns:a16="http://schemas.microsoft.com/office/drawing/2014/main" id="{4DE4EF83-F14E-4517-85D4-E998ACA81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34E43A5-DB4F-455B-B830-EFDFB28B2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6">
                <a:extLst>
                  <a:ext uri="{FF2B5EF4-FFF2-40B4-BE49-F238E27FC236}">
                    <a16:creationId xmlns:a16="http://schemas.microsoft.com/office/drawing/2014/main" id="{D1D00B1B-6F15-43B4-946F-46BC1DF61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7">
                <a:extLst>
                  <a:ext uri="{FF2B5EF4-FFF2-40B4-BE49-F238E27FC236}">
                    <a16:creationId xmlns:a16="http://schemas.microsoft.com/office/drawing/2014/main" id="{3156BEB4-C6BB-42AF-8673-1A5A1B29A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8">
                <a:extLst>
                  <a:ext uri="{FF2B5EF4-FFF2-40B4-BE49-F238E27FC236}">
                    <a16:creationId xmlns:a16="http://schemas.microsoft.com/office/drawing/2014/main" id="{5544D358-5812-4221-B19B-56AFEF686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9">
                <a:extLst>
                  <a:ext uri="{FF2B5EF4-FFF2-40B4-BE49-F238E27FC236}">
                    <a16:creationId xmlns:a16="http://schemas.microsoft.com/office/drawing/2014/main" id="{E444D74F-C89A-4AAA-AE27-CEE5F87AC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D476B500-8EF8-4D58-B522-27C03F3B3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1">
                <a:extLst>
                  <a:ext uri="{FF2B5EF4-FFF2-40B4-BE49-F238E27FC236}">
                    <a16:creationId xmlns:a16="http://schemas.microsoft.com/office/drawing/2014/main" id="{014BA7FC-32E7-41AF-9E91-524748F6B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BC2F67DD-114B-4B23-8B7A-8515E772D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30BF695D-972E-4B1D-BC29-218BF698B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FC3DF866-B554-4C89-BAD2-0493631F0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">
                <a:extLst>
                  <a:ext uri="{FF2B5EF4-FFF2-40B4-BE49-F238E27FC236}">
                    <a16:creationId xmlns:a16="http://schemas.microsoft.com/office/drawing/2014/main" id="{E557A768-FE1C-4CE4-B089-8891C76EE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6">
                <a:extLst>
                  <a:ext uri="{FF2B5EF4-FFF2-40B4-BE49-F238E27FC236}">
                    <a16:creationId xmlns:a16="http://schemas.microsoft.com/office/drawing/2014/main" id="{EA7285D2-B6FD-4F26-97B3-2833E44A49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7">
                <a:extLst>
                  <a:ext uri="{FF2B5EF4-FFF2-40B4-BE49-F238E27FC236}">
                    <a16:creationId xmlns:a16="http://schemas.microsoft.com/office/drawing/2014/main" id="{21E53EA5-567B-405C-B773-17CA02F100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EFD9A81D-3BF3-4645-B93B-5AFD9D218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E372EB49-EA46-4A09-A3DF-9FCE4D4CF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0C338488-BF7E-4A2B-B9A0-66408F261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id="{8D1BDF75-ACBC-409F-8759-029F2A367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2">
                <a:extLst>
                  <a:ext uri="{FF2B5EF4-FFF2-40B4-BE49-F238E27FC236}">
                    <a16:creationId xmlns:a16="http://schemas.microsoft.com/office/drawing/2014/main" id="{FB7923E6-7159-4F90-BFC1-E0B7D2F6FC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3">
                <a:extLst>
                  <a:ext uri="{FF2B5EF4-FFF2-40B4-BE49-F238E27FC236}">
                    <a16:creationId xmlns:a16="http://schemas.microsoft.com/office/drawing/2014/main" id="{A277DE9D-A6CC-4D3B-A16F-BE77D07742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4">
                <a:extLst>
                  <a:ext uri="{FF2B5EF4-FFF2-40B4-BE49-F238E27FC236}">
                    <a16:creationId xmlns:a16="http://schemas.microsoft.com/office/drawing/2014/main" id="{8A91D8E9-C066-4B07-8F77-2F467645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5">
                <a:extLst>
                  <a:ext uri="{FF2B5EF4-FFF2-40B4-BE49-F238E27FC236}">
                    <a16:creationId xmlns:a16="http://schemas.microsoft.com/office/drawing/2014/main" id="{16FF0440-1169-4B9A-B5DA-C5DA711F9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6">
                <a:extLst>
                  <a:ext uri="{FF2B5EF4-FFF2-40B4-BE49-F238E27FC236}">
                    <a16:creationId xmlns:a16="http://schemas.microsoft.com/office/drawing/2014/main" id="{A860B2E8-0355-47CC-B2FD-CE6EEC40A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7">
                <a:extLst>
                  <a:ext uri="{FF2B5EF4-FFF2-40B4-BE49-F238E27FC236}">
                    <a16:creationId xmlns:a16="http://schemas.microsoft.com/office/drawing/2014/main" id="{65DB1607-C3D2-4B80-B744-A05AC217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48">
                <a:extLst>
                  <a:ext uri="{FF2B5EF4-FFF2-40B4-BE49-F238E27FC236}">
                    <a16:creationId xmlns:a16="http://schemas.microsoft.com/office/drawing/2014/main" id="{1E7582B1-9E39-40BC-8E82-0D6D1D7A31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49">
                <a:extLst>
                  <a:ext uri="{FF2B5EF4-FFF2-40B4-BE49-F238E27FC236}">
                    <a16:creationId xmlns:a16="http://schemas.microsoft.com/office/drawing/2014/main" id="{4FD3D29C-5C12-4524-B008-607B8C7E58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0">
                <a:extLst>
                  <a:ext uri="{FF2B5EF4-FFF2-40B4-BE49-F238E27FC236}">
                    <a16:creationId xmlns:a16="http://schemas.microsoft.com/office/drawing/2014/main" id="{0489C60D-C852-4757-BF80-9F10CBDB0B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11D5085D-5A5C-4172-8BF3-7AFF4AE68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2">
                <a:extLst>
                  <a:ext uri="{FF2B5EF4-FFF2-40B4-BE49-F238E27FC236}">
                    <a16:creationId xmlns:a16="http://schemas.microsoft.com/office/drawing/2014/main" id="{D3A53EF8-A8E2-4DEB-8575-6A4B25EE7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3">
                <a:extLst>
                  <a:ext uri="{FF2B5EF4-FFF2-40B4-BE49-F238E27FC236}">
                    <a16:creationId xmlns:a16="http://schemas.microsoft.com/office/drawing/2014/main" id="{E10F8EAA-7B75-41C8-9BB9-3AD9F6DD6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54">
                <a:extLst>
                  <a:ext uri="{FF2B5EF4-FFF2-40B4-BE49-F238E27FC236}">
                    <a16:creationId xmlns:a16="http://schemas.microsoft.com/office/drawing/2014/main" id="{5AFD3856-051D-49D8-89D5-4D4D9B33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55">
                <a:extLst>
                  <a:ext uri="{FF2B5EF4-FFF2-40B4-BE49-F238E27FC236}">
                    <a16:creationId xmlns:a16="http://schemas.microsoft.com/office/drawing/2014/main" id="{A598CDC5-267F-4FD2-A4EA-8A98A2C00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56">
                <a:extLst>
                  <a:ext uri="{FF2B5EF4-FFF2-40B4-BE49-F238E27FC236}">
                    <a16:creationId xmlns:a16="http://schemas.microsoft.com/office/drawing/2014/main" id="{18A0E241-4E5E-41CC-8397-C0E6076759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57">
                <a:extLst>
                  <a:ext uri="{FF2B5EF4-FFF2-40B4-BE49-F238E27FC236}">
                    <a16:creationId xmlns:a16="http://schemas.microsoft.com/office/drawing/2014/main" id="{EBEC14CF-7909-4204-8DFE-A691876C8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58">
                <a:extLst>
                  <a:ext uri="{FF2B5EF4-FFF2-40B4-BE49-F238E27FC236}">
                    <a16:creationId xmlns:a16="http://schemas.microsoft.com/office/drawing/2014/main" id="{D623ED30-BFA5-49CE-AD6D-6298DDEF67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59">
                <a:extLst>
                  <a:ext uri="{FF2B5EF4-FFF2-40B4-BE49-F238E27FC236}">
                    <a16:creationId xmlns:a16="http://schemas.microsoft.com/office/drawing/2014/main" id="{62942EC6-F6FA-4902-B24D-D0673484EA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0">
                <a:extLst>
                  <a:ext uri="{FF2B5EF4-FFF2-40B4-BE49-F238E27FC236}">
                    <a16:creationId xmlns:a16="http://schemas.microsoft.com/office/drawing/2014/main" id="{0CBFE0DB-8936-437A-934F-59A22B5F7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1">
                <a:extLst>
                  <a:ext uri="{FF2B5EF4-FFF2-40B4-BE49-F238E27FC236}">
                    <a16:creationId xmlns:a16="http://schemas.microsoft.com/office/drawing/2014/main" id="{FE005F03-E57C-4080-9BA1-99D5314E3D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2">
                <a:extLst>
                  <a:ext uri="{FF2B5EF4-FFF2-40B4-BE49-F238E27FC236}">
                    <a16:creationId xmlns:a16="http://schemas.microsoft.com/office/drawing/2014/main" id="{77508358-5D84-499B-8229-B60EF2659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3">
                <a:extLst>
                  <a:ext uri="{FF2B5EF4-FFF2-40B4-BE49-F238E27FC236}">
                    <a16:creationId xmlns:a16="http://schemas.microsoft.com/office/drawing/2014/main" id="{ADEC1104-0A28-43D5-A702-B7D1DC7D0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64">
                <a:extLst>
                  <a:ext uri="{FF2B5EF4-FFF2-40B4-BE49-F238E27FC236}">
                    <a16:creationId xmlns:a16="http://schemas.microsoft.com/office/drawing/2014/main" id="{E9F14946-BE7E-4220-AD6F-E08B1A1DB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65">
                <a:extLst>
                  <a:ext uri="{FF2B5EF4-FFF2-40B4-BE49-F238E27FC236}">
                    <a16:creationId xmlns:a16="http://schemas.microsoft.com/office/drawing/2014/main" id="{D5E3BA47-A4E9-4093-BC08-592C2294B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6">
                <a:extLst>
                  <a:ext uri="{FF2B5EF4-FFF2-40B4-BE49-F238E27FC236}">
                    <a16:creationId xmlns:a16="http://schemas.microsoft.com/office/drawing/2014/main" id="{BFA94E61-8F89-4690-AB3B-E046DAFAA1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7">
                <a:extLst>
                  <a:ext uri="{FF2B5EF4-FFF2-40B4-BE49-F238E27FC236}">
                    <a16:creationId xmlns:a16="http://schemas.microsoft.com/office/drawing/2014/main" id="{7DC4EC0F-DF7A-403A-9A97-EBD96638B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8">
                <a:extLst>
                  <a:ext uri="{FF2B5EF4-FFF2-40B4-BE49-F238E27FC236}">
                    <a16:creationId xmlns:a16="http://schemas.microsoft.com/office/drawing/2014/main" id="{D8E03438-9016-484C-B954-900B6AA87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69">
                <a:extLst>
                  <a:ext uri="{FF2B5EF4-FFF2-40B4-BE49-F238E27FC236}">
                    <a16:creationId xmlns:a16="http://schemas.microsoft.com/office/drawing/2014/main" id="{48B641B5-225C-4DA1-A3F1-0DC261663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0">
                <a:extLst>
                  <a:ext uri="{FF2B5EF4-FFF2-40B4-BE49-F238E27FC236}">
                    <a16:creationId xmlns:a16="http://schemas.microsoft.com/office/drawing/2014/main" id="{4D50B307-FB0A-43FA-9DD2-E6C7CBE687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1">
                <a:extLst>
                  <a:ext uri="{FF2B5EF4-FFF2-40B4-BE49-F238E27FC236}">
                    <a16:creationId xmlns:a16="http://schemas.microsoft.com/office/drawing/2014/main" id="{C73067BF-8617-4099-A521-677593BC4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E837E15E-8E79-42F2-B175-F4105DC6F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3">
                <a:extLst>
                  <a:ext uri="{FF2B5EF4-FFF2-40B4-BE49-F238E27FC236}">
                    <a16:creationId xmlns:a16="http://schemas.microsoft.com/office/drawing/2014/main" id="{016B81C3-8CBF-4741-B082-E92F231584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4">
                <a:extLst>
                  <a:ext uri="{FF2B5EF4-FFF2-40B4-BE49-F238E27FC236}">
                    <a16:creationId xmlns:a16="http://schemas.microsoft.com/office/drawing/2014/main" id="{569C9D51-ADFA-438B-8D38-A0F97F159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75">
                <a:extLst>
                  <a:ext uri="{FF2B5EF4-FFF2-40B4-BE49-F238E27FC236}">
                    <a16:creationId xmlns:a16="http://schemas.microsoft.com/office/drawing/2014/main" id="{6B8F6279-413B-4367-8FE9-79B1A37DC6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76">
                <a:extLst>
                  <a:ext uri="{FF2B5EF4-FFF2-40B4-BE49-F238E27FC236}">
                    <a16:creationId xmlns:a16="http://schemas.microsoft.com/office/drawing/2014/main" id="{F88489B0-7EAE-45F7-8930-D03B6C543C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C879611B-C735-4812-B9B2-F41A693033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6EE82BED-61EC-43EF-96E3-4F16C2CB9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79">
                <a:extLst>
                  <a:ext uri="{FF2B5EF4-FFF2-40B4-BE49-F238E27FC236}">
                    <a16:creationId xmlns:a16="http://schemas.microsoft.com/office/drawing/2014/main" id="{C5AA3CEB-C202-4609-B946-1FB2AD1A3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0">
                <a:extLst>
                  <a:ext uri="{FF2B5EF4-FFF2-40B4-BE49-F238E27FC236}">
                    <a16:creationId xmlns:a16="http://schemas.microsoft.com/office/drawing/2014/main" id="{86EAC27B-FF6E-455D-B88D-F24B90010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147FB087-688F-4678-9243-C8A8CBC38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2">
                <a:extLst>
                  <a:ext uri="{FF2B5EF4-FFF2-40B4-BE49-F238E27FC236}">
                    <a16:creationId xmlns:a16="http://schemas.microsoft.com/office/drawing/2014/main" id="{F54C4EDF-244A-447C-8F8D-300E4658D5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3">
                <a:extLst>
                  <a:ext uri="{FF2B5EF4-FFF2-40B4-BE49-F238E27FC236}">
                    <a16:creationId xmlns:a16="http://schemas.microsoft.com/office/drawing/2014/main" id="{C4B50557-30E2-44E2-93AB-AE48B19B2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84">
                <a:extLst>
                  <a:ext uri="{FF2B5EF4-FFF2-40B4-BE49-F238E27FC236}">
                    <a16:creationId xmlns:a16="http://schemas.microsoft.com/office/drawing/2014/main" id="{24B5DB85-1911-4DB4-9D53-A5375E851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85">
                <a:extLst>
                  <a:ext uri="{FF2B5EF4-FFF2-40B4-BE49-F238E27FC236}">
                    <a16:creationId xmlns:a16="http://schemas.microsoft.com/office/drawing/2014/main" id="{39404E2F-F7C8-49A4-A5DB-248191F587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86">
                <a:extLst>
                  <a:ext uri="{FF2B5EF4-FFF2-40B4-BE49-F238E27FC236}">
                    <a16:creationId xmlns:a16="http://schemas.microsoft.com/office/drawing/2014/main" id="{DDADF590-08D8-43DF-A293-FF507C9ED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87">
                <a:extLst>
                  <a:ext uri="{FF2B5EF4-FFF2-40B4-BE49-F238E27FC236}">
                    <a16:creationId xmlns:a16="http://schemas.microsoft.com/office/drawing/2014/main" id="{74039E2C-18DC-4A09-AC0B-F4F469F3E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88">
                <a:extLst>
                  <a:ext uri="{FF2B5EF4-FFF2-40B4-BE49-F238E27FC236}">
                    <a16:creationId xmlns:a16="http://schemas.microsoft.com/office/drawing/2014/main" id="{5F9880DE-D345-4031-A7E2-A0B2BADC3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9">
                <a:extLst>
                  <a:ext uri="{FF2B5EF4-FFF2-40B4-BE49-F238E27FC236}">
                    <a16:creationId xmlns:a16="http://schemas.microsoft.com/office/drawing/2014/main" id="{0FC075AB-3A8E-4EB6-BCE0-A6EC3917D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0">
                <a:extLst>
                  <a:ext uri="{FF2B5EF4-FFF2-40B4-BE49-F238E27FC236}">
                    <a16:creationId xmlns:a16="http://schemas.microsoft.com/office/drawing/2014/main" id="{E126740C-D9A3-4DB2-800E-BF3110DA99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1">
                <a:extLst>
                  <a:ext uri="{FF2B5EF4-FFF2-40B4-BE49-F238E27FC236}">
                    <a16:creationId xmlns:a16="http://schemas.microsoft.com/office/drawing/2014/main" id="{AC340586-1EC6-4CBF-BFE8-DD98B2945E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2">
                <a:extLst>
                  <a:ext uri="{FF2B5EF4-FFF2-40B4-BE49-F238E27FC236}">
                    <a16:creationId xmlns:a16="http://schemas.microsoft.com/office/drawing/2014/main" id="{D07AAF91-1D6A-41D8-9887-3EF648C7B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958A910F-7D33-4D74-BEE7-AEEEE0461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F1AE6E72-43CA-4ED4-8D43-C3517EF81F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5B2180E2-8058-4597-9556-F568FDBCD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948367A-D410-4DAC-9345-9995427AC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43752A73-1455-421B-BA56-5E93ACB2E7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AE642AFB-1BE5-47CE-8407-FBCDEC85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1665DAF1-B570-4819-A387-B1BA1B72F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8957BFB-1A86-438D-9DAB-F8CFCC855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5BC56E82-CCC5-4A8E-B63C-E4E0D700A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F377C62F-79EE-4B32-988C-A7BE351D92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7BE28BA7-957F-47F2-9EDB-1C8DC4E12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BE49FCD-BC81-4A07-92C5-0538613B6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05">
                <a:extLst>
                  <a:ext uri="{FF2B5EF4-FFF2-40B4-BE49-F238E27FC236}">
                    <a16:creationId xmlns:a16="http://schemas.microsoft.com/office/drawing/2014/main" id="{E12A0E47-DE32-4ED8-86D4-20C26F53F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06">
                <a:extLst>
                  <a:ext uri="{FF2B5EF4-FFF2-40B4-BE49-F238E27FC236}">
                    <a16:creationId xmlns:a16="http://schemas.microsoft.com/office/drawing/2014/main" id="{B563D27D-AB12-4BDC-ACBC-EE86F95820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7">
                <a:extLst>
                  <a:ext uri="{FF2B5EF4-FFF2-40B4-BE49-F238E27FC236}">
                    <a16:creationId xmlns:a16="http://schemas.microsoft.com/office/drawing/2014/main" id="{815B20BB-C574-4D0D-8B24-75DA76187A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08">
                <a:extLst>
                  <a:ext uri="{FF2B5EF4-FFF2-40B4-BE49-F238E27FC236}">
                    <a16:creationId xmlns:a16="http://schemas.microsoft.com/office/drawing/2014/main" id="{047FA329-5966-463E-89DC-84107CB3D5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09">
                <a:extLst>
                  <a:ext uri="{FF2B5EF4-FFF2-40B4-BE49-F238E27FC236}">
                    <a16:creationId xmlns:a16="http://schemas.microsoft.com/office/drawing/2014/main" id="{63FB9042-2588-4739-941E-F872ABB1C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0">
                <a:extLst>
                  <a:ext uri="{FF2B5EF4-FFF2-40B4-BE49-F238E27FC236}">
                    <a16:creationId xmlns:a16="http://schemas.microsoft.com/office/drawing/2014/main" id="{23E69323-32C6-4F01-91F7-9C6CC0B182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1">
                <a:extLst>
                  <a:ext uri="{FF2B5EF4-FFF2-40B4-BE49-F238E27FC236}">
                    <a16:creationId xmlns:a16="http://schemas.microsoft.com/office/drawing/2014/main" id="{0BA18B01-EFBA-4255-99A9-777B6833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2">
                <a:extLst>
                  <a:ext uri="{FF2B5EF4-FFF2-40B4-BE49-F238E27FC236}">
                    <a16:creationId xmlns:a16="http://schemas.microsoft.com/office/drawing/2014/main" id="{4F603969-DF5D-479D-8509-F77D65D79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3">
                <a:extLst>
                  <a:ext uri="{FF2B5EF4-FFF2-40B4-BE49-F238E27FC236}">
                    <a16:creationId xmlns:a16="http://schemas.microsoft.com/office/drawing/2014/main" id="{8D67AA45-3D16-470B-8240-8A420CC034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4">
                <a:extLst>
                  <a:ext uri="{FF2B5EF4-FFF2-40B4-BE49-F238E27FC236}">
                    <a16:creationId xmlns:a16="http://schemas.microsoft.com/office/drawing/2014/main" id="{91129609-45E9-4250-B085-BDAC544D1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15">
                <a:extLst>
                  <a:ext uri="{FF2B5EF4-FFF2-40B4-BE49-F238E27FC236}">
                    <a16:creationId xmlns:a16="http://schemas.microsoft.com/office/drawing/2014/main" id="{E46B6A83-B1DD-4488-8727-594942426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16">
                <a:extLst>
                  <a:ext uri="{FF2B5EF4-FFF2-40B4-BE49-F238E27FC236}">
                    <a16:creationId xmlns:a16="http://schemas.microsoft.com/office/drawing/2014/main" id="{2D87EA7E-543B-4645-93AB-9F7A12F9C6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17">
                <a:extLst>
                  <a:ext uri="{FF2B5EF4-FFF2-40B4-BE49-F238E27FC236}">
                    <a16:creationId xmlns:a16="http://schemas.microsoft.com/office/drawing/2014/main" id="{649C394B-4E57-4E8F-B065-98E14E183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18">
                <a:extLst>
                  <a:ext uri="{FF2B5EF4-FFF2-40B4-BE49-F238E27FC236}">
                    <a16:creationId xmlns:a16="http://schemas.microsoft.com/office/drawing/2014/main" id="{53015D15-A948-4978-B8C5-6A98E4F14E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19">
                <a:extLst>
                  <a:ext uri="{FF2B5EF4-FFF2-40B4-BE49-F238E27FC236}">
                    <a16:creationId xmlns:a16="http://schemas.microsoft.com/office/drawing/2014/main" id="{A7D30A6B-3E3A-4EA2-BA4F-72941F8D2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0">
                <a:extLst>
                  <a:ext uri="{FF2B5EF4-FFF2-40B4-BE49-F238E27FC236}">
                    <a16:creationId xmlns:a16="http://schemas.microsoft.com/office/drawing/2014/main" id="{63F07179-C0CE-434E-8EC4-BBDE55A5B0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1">
                <a:extLst>
                  <a:ext uri="{FF2B5EF4-FFF2-40B4-BE49-F238E27FC236}">
                    <a16:creationId xmlns:a16="http://schemas.microsoft.com/office/drawing/2014/main" id="{A3F4A9E9-2AEC-4C1E-A49F-CCF5BE324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2">
                <a:extLst>
                  <a:ext uri="{FF2B5EF4-FFF2-40B4-BE49-F238E27FC236}">
                    <a16:creationId xmlns:a16="http://schemas.microsoft.com/office/drawing/2014/main" id="{93BFD2DB-434F-4DD8-B620-7A87E287D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3">
                <a:extLst>
                  <a:ext uri="{FF2B5EF4-FFF2-40B4-BE49-F238E27FC236}">
                    <a16:creationId xmlns:a16="http://schemas.microsoft.com/office/drawing/2014/main" id="{5CF2B74E-7029-4469-9EB5-B0AAC897D0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24">
                <a:extLst>
                  <a:ext uri="{FF2B5EF4-FFF2-40B4-BE49-F238E27FC236}">
                    <a16:creationId xmlns:a16="http://schemas.microsoft.com/office/drawing/2014/main" id="{2D536ADF-B838-444F-877F-D99D27142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25">
                <a:extLst>
                  <a:ext uri="{FF2B5EF4-FFF2-40B4-BE49-F238E27FC236}">
                    <a16:creationId xmlns:a16="http://schemas.microsoft.com/office/drawing/2014/main" id="{8D18A8A2-BC29-43F4-890C-47BB044C9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26">
                <a:extLst>
                  <a:ext uri="{FF2B5EF4-FFF2-40B4-BE49-F238E27FC236}">
                    <a16:creationId xmlns:a16="http://schemas.microsoft.com/office/drawing/2014/main" id="{0FD8E287-3CD8-4041-B16D-C5787010C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27">
                <a:extLst>
                  <a:ext uri="{FF2B5EF4-FFF2-40B4-BE49-F238E27FC236}">
                    <a16:creationId xmlns:a16="http://schemas.microsoft.com/office/drawing/2014/main" id="{D467FC92-8083-4039-B7D2-8FC216DC71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28">
                <a:extLst>
                  <a:ext uri="{FF2B5EF4-FFF2-40B4-BE49-F238E27FC236}">
                    <a16:creationId xmlns:a16="http://schemas.microsoft.com/office/drawing/2014/main" id="{E0E26DB4-BEC7-4788-840D-C163199C8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29">
                <a:extLst>
                  <a:ext uri="{FF2B5EF4-FFF2-40B4-BE49-F238E27FC236}">
                    <a16:creationId xmlns:a16="http://schemas.microsoft.com/office/drawing/2014/main" id="{68E86183-210F-44B1-8442-D1D825137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0">
                <a:extLst>
                  <a:ext uri="{FF2B5EF4-FFF2-40B4-BE49-F238E27FC236}">
                    <a16:creationId xmlns:a16="http://schemas.microsoft.com/office/drawing/2014/main" id="{DE2E772F-65B6-4863-A1DD-2A7593BC4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1">
                <a:extLst>
                  <a:ext uri="{FF2B5EF4-FFF2-40B4-BE49-F238E27FC236}">
                    <a16:creationId xmlns:a16="http://schemas.microsoft.com/office/drawing/2014/main" id="{91F737EE-3A25-414C-8D8C-F0C60622D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2">
                <a:extLst>
                  <a:ext uri="{FF2B5EF4-FFF2-40B4-BE49-F238E27FC236}">
                    <a16:creationId xmlns:a16="http://schemas.microsoft.com/office/drawing/2014/main" id="{02E7A363-8EDD-4236-9121-85EE1E494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3">
                <a:extLst>
                  <a:ext uri="{FF2B5EF4-FFF2-40B4-BE49-F238E27FC236}">
                    <a16:creationId xmlns:a16="http://schemas.microsoft.com/office/drawing/2014/main" id="{7E74F322-4943-4C2F-8D7D-ECCEF4C53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34">
                <a:extLst>
                  <a:ext uri="{FF2B5EF4-FFF2-40B4-BE49-F238E27FC236}">
                    <a16:creationId xmlns:a16="http://schemas.microsoft.com/office/drawing/2014/main" id="{5D58F067-5D86-4312-934B-80C1F34EE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35">
                <a:extLst>
                  <a:ext uri="{FF2B5EF4-FFF2-40B4-BE49-F238E27FC236}">
                    <a16:creationId xmlns:a16="http://schemas.microsoft.com/office/drawing/2014/main" id="{CAD8DBA7-61BB-4662-BED7-79D31FC505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36">
                <a:extLst>
                  <a:ext uri="{FF2B5EF4-FFF2-40B4-BE49-F238E27FC236}">
                    <a16:creationId xmlns:a16="http://schemas.microsoft.com/office/drawing/2014/main" id="{EB6156CA-9BF2-41AB-8F81-13A5EFB031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37">
                <a:extLst>
                  <a:ext uri="{FF2B5EF4-FFF2-40B4-BE49-F238E27FC236}">
                    <a16:creationId xmlns:a16="http://schemas.microsoft.com/office/drawing/2014/main" id="{CA984EB7-E010-40E3-9B13-998B8AB50B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38">
                <a:extLst>
                  <a:ext uri="{FF2B5EF4-FFF2-40B4-BE49-F238E27FC236}">
                    <a16:creationId xmlns:a16="http://schemas.microsoft.com/office/drawing/2014/main" id="{4385B699-F501-4654-B4AE-A15E46C6CE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39">
                <a:extLst>
                  <a:ext uri="{FF2B5EF4-FFF2-40B4-BE49-F238E27FC236}">
                    <a16:creationId xmlns:a16="http://schemas.microsoft.com/office/drawing/2014/main" id="{EF13A6FE-92E7-4FBE-920C-0C5EE173D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0">
                <a:extLst>
                  <a:ext uri="{FF2B5EF4-FFF2-40B4-BE49-F238E27FC236}">
                    <a16:creationId xmlns:a16="http://schemas.microsoft.com/office/drawing/2014/main" id="{987841D7-0745-4CF9-A887-9BF325EAFC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1">
                <a:extLst>
                  <a:ext uri="{FF2B5EF4-FFF2-40B4-BE49-F238E27FC236}">
                    <a16:creationId xmlns:a16="http://schemas.microsoft.com/office/drawing/2014/main" id="{362286F3-1014-4D44-AC7B-4ED4CA3D5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2">
                <a:extLst>
                  <a:ext uri="{FF2B5EF4-FFF2-40B4-BE49-F238E27FC236}">
                    <a16:creationId xmlns:a16="http://schemas.microsoft.com/office/drawing/2014/main" id="{1D7712C5-9669-49C4-8B38-02C17BD4EB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3">
                <a:extLst>
                  <a:ext uri="{FF2B5EF4-FFF2-40B4-BE49-F238E27FC236}">
                    <a16:creationId xmlns:a16="http://schemas.microsoft.com/office/drawing/2014/main" id="{AFBEA6D6-F87A-448E-A751-6211165307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44">
                <a:extLst>
                  <a:ext uri="{FF2B5EF4-FFF2-40B4-BE49-F238E27FC236}">
                    <a16:creationId xmlns:a16="http://schemas.microsoft.com/office/drawing/2014/main" id="{CAEB11A3-0584-486A-BE73-F85E5E36A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5">
                <a:extLst>
                  <a:ext uri="{FF2B5EF4-FFF2-40B4-BE49-F238E27FC236}">
                    <a16:creationId xmlns:a16="http://schemas.microsoft.com/office/drawing/2014/main" id="{C76A63C2-C176-4C5B-B7AB-535BC9AAD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46">
                <a:extLst>
                  <a:ext uri="{FF2B5EF4-FFF2-40B4-BE49-F238E27FC236}">
                    <a16:creationId xmlns:a16="http://schemas.microsoft.com/office/drawing/2014/main" id="{CB08CA41-F4FB-4B56-BE68-9EC75A4ACD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47">
                <a:extLst>
                  <a:ext uri="{FF2B5EF4-FFF2-40B4-BE49-F238E27FC236}">
                    <a16:creationId xmlns:a16="http://schemas.microsoft.com/office/drawing/2014/main" id="{E0E5AFBD-2247-4603-907D-B3AAE3B16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48">
                <a:extLst>
                  <a:ext uri="{FF2B5EF4-FFF2-40B4-BE49-F238E27FC236}">
                    <a16:creationId xmlns:a16="http://schemas.microsoft.com/office/drawing/2014/main" id="{7E276170-1DEA-4E77-B64E-022D8D0BF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49">
                <a:extLst>
                  <a:ext uri="{FF2B5EF4-FFF2-40B4-BE49-F238E27FC236}">
                    <a16:creationId xmlns:a16="http://schemas.microsoft.com/office/drawing/2014/main" id="{395FAA2F-0A9D-48F7-A7DA-7FA678132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0">
                <a:extLst>
                  <a:ext uri="{FF2B5EF4-FFF2-40B4-BE49-F238E27FC236}">
                    <a16:creationId xmlns:a16="http://schemas.microsoft.com/office/drawing/2014/main" id="{B8786E94-C765-4C64-ACFF-5C216B815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1">
                <a:extLst>
                  <a:ext uri="{FF2B5EF4-FFF2-40B4-BE49-F238E27FC236}">
                    <a16:creationId xmlns:a16="http://schemas.microsoft.com/office/drawing/2014/main" id="{29602A6F-F12F-4291-9D56-D173AAB6FA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2">
                <a:extLst>
                  <a:ext uri="{FF2B5EF4-FFF2-40B4-BE49-F238E27FC236}">
                    <a16:creationId xmlns:a16="http://schemas.microsoft.com/office/drawing/2014/main" id="{49ACBB60-F51A-4FAA-AC9E-5EF648D10F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3">
                <a:extLst>
                  <a:ext uri="{FF2B5EF4-FFF2-40B4-BE49-F238E27FC236}">
                    <a16:creationId xmlns:a16="http://schemas.microsoft.com/office/drawing/2014/main" id="{74D725C0-3E24-4620-9EA1-3F842919F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4">
                <a:extLst>
                  <a:ext uri="{FF2B5EF4-FFF2-40B4-BE49-F238E27FC236}">
                    <a16:creationId xmlns:a16="http://schemas.microsoft.com/office/drawing/2014/main" id="{14677584-B6C7-4E9E-98AB-90A77EAC0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5">
                <a:extLst>
                  <a:ext uri="{FF2B5EF4-FFF2-40B4-BE49-F238E27FC236}">
                    <a16:creationId xmlns:a16="http://schemas.microsoft.com/office/drawing/2014/main" id="{14D61D84-13F6-4B9E-AEB6-71B1854AE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56">
                <a:extLst>
                  <a:ext uri="{FF2B5EF4-FFF2-40B4-BE49-F238E27FC236}">
                    <a16:creationId xmlns:a16="http://schemas.microsoft.com/office/drawing/2014/main" id="{638B0B13-D80B-426F-A96D-3887E6722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57">
                <a:extLst>
                  <a:ext uri="{FF2B5EF4-FFF2-40B4-BE49-F238E27FC236}">
                    <a16:creationId xmlns:a16="http://schemas.microsoft.com/office/drawing/2014/main" id="{064A713D-BF17-4110-9C0B-4A8BED299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58">
                <a:extLst>
                  <a:ext uri="{FF2B5EF4-FFF2-40B4-BE49-F238E27FC236}">
                    <a16:creationId xmlns:a16="http://schemas.microsoft.com/office/drawing/2014/main" id="{FA98AC4B-D450-4E20-BA9E-544759835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59">
                <a:extLst>
                  <a:ext uri="{FF2B5EF4-FFF2-40B4-BE49-F238E27FC236}">
                    <a16:creationId xmlns:a16="http://schemas.microsoft.com/office/drawing/2014/main" id="{4ACFB102-868C-4B78-A0CA-3B50CCDE3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">
                <a:extLst>
                  <a:ext uri="{FF2B5EF4-FFF2-40B4-BE49-F238E27FC236}">
                    <a16:creationId xmlns:a16="http://schemas.microsoft.com/office/drawing/2014/main" id="{BC4308BD-866C-4259-9EE3-BBBC5664D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1">
                <a:extLst>
                  <a:ext uri="{FF2B5EF4-FFF2-40B4-BE49-F238E27FC236}">
                    <a16:creationId xmlns:a16="http://schemas.microsoft.com/office/drawing/2014/main" id="{8184F03E-B043-46CB-B49C-9976450AE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2">
                <a:extLst>
                  <a:ext uri="{FF2B5EF4-FFF2-40B4-BE49-F238E27FC236}">
                    <a16:creationId xmlns:a16="http://schemas.microsoft.com/office/drawing/2014/main" id="{1A1DE10D-C771-4D62-A5DA-F79D14D8D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3">
                <a:extLst>
                  <a:ext uri="{FF2B5EF4-FFF2-40B4-BE49-F238E27FC236}">
                    <a16:creationId xmlns:a16="http://schemas.microsoft.com/office/drawing/2014/main" id="{2EBBE258-94EB-4201-A468-40578575A9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4">
                <a:extLst>
                  <a:ext uri="{FF2B5EF4-FFF2-40B4-BE49-F238E27FC236}">
                    <a16:creationId xmlns:a16="http://schemas.microsoft.com/office/drawing/2014/main" id="{0147FAFF-F88F-4747-B5B2-232285869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5">
                <a:extLst>
                  <a:ext uri="{FF2B5EF4-FFF2-40B4-BE49-F238E27FC236}">
                    <a16:creationId xmlns:a16="http://schemas.microsoft.com/office/drawing/2014/main" id="{5759970B-25B4-480E-ACC7-8B42084A08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6">
                <a:extLst>
                  <a:ext uri="{FF2B5EF4-FFF2-40B4-BE49-F238E27FC236}">
                    <a16:creationId xmlns:a16="http://schemas.microsoft.com/office/drawing/2014/main" id="{650A43EA-74A2-4C64-8943-30415AD48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7">
                <a:extLst>
                  <a:ext uri="{FF2B5EF4-FFF2-40B4-BE49-F238E27FC236}">
                    <a16:creationId xmlns:a16="http://schemas.microsoft.com/office/drawing/2014/main" id="{DE41DFD7-9064-4F0B-A89A-4AB06DB3A6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68">
                <a:extLst>
                  <a:ext uri="{FF2B5EF4-FFF2-40B4-BE49-F238E27FC236}">
                    <a16:creationId xmlns:a16="http://schemas.microsoft.com/office/drawing/2014/main" id="{57FC91CE-08E7-4671-AD4D-23DBF7A8A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69">
                <a:extLst>
                  <a:ext uri="{FF2B5EF4-FFF2-40B4-BE49-F238E27FC236}">
                    <a16:creationId xmlns:a16="http://schemas.microsoft.com/office/drawing/2014/main" id="{F09FB7BD-B38D-4387-8113-E4FDFDBE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0">
                <a:extLst>
                  <a:ext uri="{FF2B5EF4-FFF2-40B4-BE49-F238E27FC236}">
                    <a16:creationId xmlns:a16="http://schemas.microsoft.com/office/drawing/2014/main" id="{2EB989CA-10CC-4420-B58A-288E3D6C2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1">
                <a:extLst>
                  <a:ext uri="{FF2B5EF4-FFF2-40B4-BE49-F238E27FC236}">
                    <a16:creationId xmlns:a16="http://schemas.microsoft.com/office/drawing/2014/main" id="{A417A4A1-7BE7-4D4A-95D0-0507128C7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2">
                <a:extLst>
                  <a:ext uri="{FF2B5EF4-FFF2-40B4-BE49-F238E27FC236}">
                    <a16:creationId xmlns:a16="http://schemas.microsoft.com/office/drawing/2014/main" id="{F6FF6372-4A91-449C-A493-6E3A4B2C1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3">
                <a:extLst>
                  <a:ext uri="{FF2B5EF4-FFF2-40B4-BE49-F238E27FC236}">
                    <a16:creationId xmlns:a16="http://schemas.microsoft.com/office/drawing/2014/main" id="{2603FF97-BD90-44B3-8A56-777D4B4EE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74">
                <a:extLst>
                  <a:ext uri="{FF2B5EF4-FFF2-40B4-BE49-F238E27FC236}">
                    <a16:creationId xmlns:a16="http://schemas.microsoft.com/office/drawing/2014/main" id="{E88A3A0D-A953-479F-85BF-3397598C82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75">
                <a:extLst>
                  <a:ext uri="{FF2B5EF4-FFF2-40B4-BE49-F238E27FC236}">
                    <a16:creationId xmlns:a16="http://schemas.microsoft.com/office/drawing/2014/main" id="{72EA96B6-BBDA-47B7-9AE9-9EF0DF4C3F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76">
                <a:extLst>
                  <a:ext uri="{FF2B5EF4-FFF2-40B4-BE49-F238E27FC236}">
                    <a16:creationId xmlns:a16="http://schemas.microsoft.com/office/drawing/2014/main" id="{6F2E5522-802B-4F20-BC33-35C8D23F4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77">
                <a:extLst>
                  <a:ext uri="{FF2B5EF4-FFF2-40B4-BE49-F238E27FC236}">
                    <a16:creationId xmlns:a16="http://schemas.microsoft.com/office/drawing/2014/main" id="{9B78B285-B01B-4011-9F8E-9CB5BB059E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78">
                <a:extLst>
                  <a:ext uri="{FF2B5EF4-FFF2-40B4-BE49-F238E27FC236}">
                    <a16:creationId xmlns:a16="http://schemas.microsoft.com/office/drawing/2014/main" id="{BBC949C8-C14E-4558-9147-5E02F59BF8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79">
                <a:extLst>
                  <a:ext uri="{FF2B5EF4-FFF2-40B4-BE49-F238E27FC236}">
                    <a16:creationId xmlns:a16="http://schemas.microsoft.com/office/drawing/2014/main" id="{668CC4CF-324E-4C05-9CB1-DA6838DD7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0">
                <a:extLst>
                  <a:ext uri="{FF2B5EF4-FFF2-40B4-BE49-F238E27FC236}">
                    <a16:creationId xmlns:a16="http://schemas.microsoft.com/office/drawing/2014/main" id="{A6DB5236-C102-4954-93E1-3B5252CD9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1">
                <a:extLst>
                  <a:ext uri="{FF2B5EF4-FFF2-40B4-BE49-F238E27FC236}">
                    <a16:creationId xmlns:a16="http://schemas.microsoft.com/office/drawing/2014/main" id="{331737B1-408C-42FF-98E6-FEEBAFDF93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2">
                <a:extLst>
                  <a:ext uri="{FF2B5EF4-FFF2-40B4-BE49-F238E27FC236}">
                    <a16:creationId xmlns:a16="http://schemas.microsoft.com/office/drawing/2014/main" id="{048DEDDD-3507-4D4C-A90D-8500B667AF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3">
                <a:extLst>
                  <a:ext uri="{FF2B5EF4-FFF2-40B4-BE49-F238E27FC236}">
                    <a16:creationId xmlns:a16="http://schemas.microsoft.com/office/drawing/2014/main" id="{F132660C-4A79-4AE4-843C-F4411399C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84">
                <a:extLst>
                  <a:ext uri="{FF2B5EF4-FFF2-40B4-BE49-F238E27FC236}">
                    <a16:creationId xmlns:a16="http://schemas.microsoft.com/office/drawing/2014/main" id="{898A7F8B-F256-4755-9B23-E28C65245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85">
                <a:extLst>
                  <a:ext uri="{FF2B5EF4-FFF2-40B4-BE49-F238E27FC236}">
                    <a16:creationId xmlns:a16="http://schemas.microsoft.com/office/drawing/2014/main" id="{DB7FDFD5-1FE1-4547-A65C-8E8262A2BD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86">
                <a:extLst>
                  <a:ext uri="{FF2B5EF4-FFF2-40B4-BE49-F238E27FC236}">
                    <a16:creationId xmlns:a16="http://schemas.microsoft.com/office/drawing/2014/main" id="{B15FF00F-25EF-4E5E-BB09-134A55091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87">
                <a:extLst>
                  <a:ext uri="{FF2B5EF4-FFF2-40B4-BE49-F238E27FC236}">
                    <a16:creationId xmlns:a16="http://schemas.microsoft.com/office/drawing/2014/main" id="{DDBB3173-C05D-49F5-A9B7-8D64356D5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88">
                <a:extLst>
                  <a:ext uri="{FF2B5EF4-FFF2-40B4-BE49-F238E27FC236}">
                    <a16:creationId xmlns:a16="http://schemas.microsoft.com/office/drawing/2014/main" id="{292A88EA-1A1B-4F77-9ECD-80A2F3934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89">
                <a:extLst>
                  <a:ext uri="{FF2B5EF4-FFF2-40B4-BE49-F238E27FC236}">
                    <a16:creationId xmlns:a16="http://schemas.microsoft.com/office/drawing/2014/main" id="{FFF3E338-6052-453E-8E52-7685F9369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0">
                <a:extLst>
                  <a:ext uri="{FF2B5EF4-FFF2-40B4-BE49-F238E27FC236}">
                    <a16:creationId xmlns:a16="http://schemas.microsoft.com/office/drawing/2014/main" id="{5E10AFF7-E223-4468-901B-7D4402709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1">
                <a:extLst>
                  <a:ext uri="{FF2B5EF4-FFF2-40B4-BE49-F238E27FC236}">
                    <a16:creationId xmlns:a16="http://schemas.microsoft.com/office/drawing/2014/main" id="{479757F5-6532-4038-82AD-C154739EB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2">
                <a:extLst>
                  <a:ext uri="{FF2B5EF4-FFF2-40B4-BE49-F238E27FC236}">
                    <a16:creationId xmlns:a16="http://schemas.microsoft.com/office/drawing/2014/main" id="{33D3F330-3037-4EBD-809D-E11031B7C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3">
                <a:extLst>
                  <a:ext uri="{FF2B5EF4-FFF2-40B4-BE49-F238E27FC236}">
                    <a16:creationId xmlns:a16="http://schemas.microsoft.com/office/drawing/2014/main" id="{3E1605E3-D073-429F-9827-4D8E1D624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94">
                <a:extLst>
                  <a:ext uri="{FF2B5EF4-FFF2-40B4-BE49-F238E27FC236}">
                    <a16:creationId xmlns:a16="http://schemas.microsoft.com/office/drawing/2014/main" id="{C375B655-4C8C-4C87-BB73-1FAA41D32D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95">
                <a:extLst>
                  <a:ext uri="{FF2B5EF4-FFF2-40B4-BE49-F238E27FC236}">
                    <a16:creationId xmlns:a16="http://schemas.microsoft.com/office/drawing/2014/main" id="{F3A17969-93C9-4632-BC46-7B7CC9EAC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96">
                <a:extLst>
                  <a:ext uri="{FF2B5EF4-FFF2-40B4-BE49-F238E27FC236}">
                    <a16:creationId xmlns:a16="http://schemas.microsoft.com/office/drawing/2014/main" id="{7B10A74B-1788-487B-AD6A-F1C5ECAB8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97">
                <a:extLst>
                  <a:ext uri="{FF2B5EF4-FFF2-40B4-BE49-F238E27FC236}">
                    <a16:creationId xmlns:a16="http://schemas.microsoft.com/office/drawing/2014/main" id="{64029DAF-1150-417D-B559-3FC08C97E1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98">
                <a:extLst>
                  <a:ext uri="{FF2B5EF4-FFF2-40B4-BE49-F238E27FC236}">
                    <a16:creationId xmlns:a16="http://schemas.microsoft.com/office/drawing/2014/main" id="{EF13D9B1-11F1-4A95-8570-854CFD73A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99">
                <a:extLst>
                  <a:ext uri="{FF2B5EF4-FFF2-40B4-BE49-F238E27FC236}">
                    <a16:creationId xmlns:a16="http://schemas.microsoft.com/office/drawing/2014/main" id="{F4AFC76F-928F-4EF9-97C0-07400CEE5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200">
                <a:extLst>
                  <a:ext uri="{FF2B5EF4-FFF2-40B4-BE49-F238E27FC236}">
                    <a16:creationId xmlns:a16="http://schemas.microsoft.com/office/drawing/2014/main" id="{BD04B85E-EFF6-4295-BD24-422616B30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201">
                <a:extLst>
                  <a:ext uri="{FF2B5EF4-FFF2-40B4-BE49-F238E27FC236}">
                    <a16:creationId xmlns:a16="http://schemas.microsoft.com/office/drawing/2014/main" id="{15A6853F-4C23-4AB1-8C31-698C22A060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202">
                <a:extLst>
                  <a:ext uri="{FF2B5EF4-FFF2-40B4-BE49-F238E27FC236}">
                    <a16:creationId xmlns:a16="http://schemas.microsoft.com/office/drawing/2014/main" id="{4E097F19-A1B3-4449-82CA-12E12F0BE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203">
                <a:extLst>
                  <a:ext uri="{FF2B5EF4-FFF2-40B4-BE49-F238E27FC236}">
                    <a16:creationId xmlns:a16="http://schemas.microsoft.com/office/drawing/2014/main" id="{8D6A26CB-F945-4384-AC53-000A3EFF85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204">
                <a:extLst>
                  <a:ext uri="{FF2B5EF4-FFF2-40B4-BE49-F238E27FC236}">
                    <a16:creationId xmlns:a16="http://schemas.microsoft.com/office/drawing/2014/main" id="{E8DF69ED-D33F-4B6F-BF28-31FB7F19DF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65C8CA65-E172-4FB7-9F48-1ACC82DC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A3609036-C340-4F0A-B697-3A04B038E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11AAB3DC-9C45-42A6-BE8E-A83EBE4A2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D02762A0-46FC-4915-8EBB-140C6CB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479F6511-4ED7-4329-8289-082D72DE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23775F10-CAEA-419A-B5F5-2E9E5967D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2">
              <a:extLst>
                <a:ext uri="{FF2B5EF4-FFF2-40B4-BE49-F238E27FC236}">
                  <a16:creationId xmlns:a16="http://schemas.microsoft.com/office/drawing/2014/main" id="{EA8D9765-E7EC-446B-8D77-CBA8ECEE4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>
              <a:extLst>
                <a:ext uri="{FF2B5EF4-FFF2-40B4-BE49-F238E27FC236}">
                  <a16:creationId xmlns:a16="http://schemas.microsoft.com/office/drawing/2014/main" id="{9CF54D15-104D-40F4-9BFA-7CEF07608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>
              <a:extLst>
                <a:ext uri="{FF2B5EF4-FFF2-40B4-BE49-F238E27FC236}">
                  <a16:creationId xmlns:a16="http://schemas.microsoft.com/office/drawing/2014/main" id="{21B47BFA-6548-45BA-BE0F-4F998B277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>
              <a:extLst>
                <a:ext uri="{FF2B5EF4-FFF2-40B4-BE49-F238E27FC236}">
                  <a16:creationId xmlns:a16="http://schemas.microsoft.com/office/drawing/2014/main" id="{5959F140-425B-44A4-B890-F0D1AF573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6">
              <a:extLst>
                <a:ext uri="{FF2B5EF4-FFF2-40B4-BE49-F238E27FC236}">
                  <a16:creationId xmlns:a16="http://schemas.microsoft.com/office/drawing/2014/main" id="{5AB7E215-EB7D-440A-AC48-01B3B459C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7">
              <a:extLst>
                <a:ext uri="{FF2B5EF4-FFF2-40B4-BE49-F238E27FC236}">
                  <a16:creationId xmlns:a16="http://schemas.microsoft.com/office/drawing/2014/main" id="{747F59FB-B006-4958-BF13-29CEB332E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8">
              <a:extLst>
                <a:ext uri="{FF2B5EF4-FFF2-40B4-BE49-F238E27FC236}">
                  <a16:creationId xmlns:a16="http://schemas.microsoft.com/office/drawing/2014/main" id="{8A2A5B75-B009-49EA-934B-3F2AF42FB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9">
              <a:extLst>
                <a:ext uri="{FF2B5EF4-FFF2-40B4-BE49-F238E27FC236}">
                  <a16:creationId xmlns:a16="http://schemas.microsoft.com/office/drawing/2014/main" id="{B29D9070-D525-487C-AC68-F20F2D5D4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0">
              <a:extLst>
                <a:ext uri="{FF2B5EF4-FFF2-40B4-BE49-F238E27FC236}">
                  <a16:creationId xmlns:a16="http://schemas.microsoft.com/office/drawing/2014/main" id="{DB1EBA58-B849-47BA-B575-F840CAE89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1">
              <a:extLst>
                <a:ext uri="{FF2B5EF4-FFF2-40B4-BE49-F238E27FC236}">
                  <a16:creationId xmlns:a16="http://schemas.microsoft.com/office/drawing/2014/main" id="{7883ECF7-CF7B-4293-9DD9-20F4FDF7CE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2">
              <a:extLst>
                <a:ext uri="{FF2B5EF4-FFF2-40B4-BE49-F238E27FC236}">
                  <a16:creationId xmlns:a16="http://schemas.microsoft.com/office/drawing/2014/main" id="{CF530D6E-D852-465A-A3EF-939E490641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3">
              <a:extLst>
                <a:ext uri="{FF2B5EF4-FFF2-40B4-BE49-F238E27FC236}">
                  <a16:creationId xmlns:a16="http://schemas.microsoft.com/office/drawing/2014/main" id="{99E86FBC-E48F-4331-8A52-6D54EE15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4">
              <a:extLst>
                <a:ext uri="{FF2B5EF4-FFF2-40B4-BE49-F238E27FC236}">
                  <a16:creationId xmlns:a16="http://schemas.microsoft.com/office/drawing/2014/main" id="{122FF2B9-C336-4FE5-BF3B-9A6A8B00A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5">
              <a:extLst>
                <a:ext uri="{FF2B5EF4-FFF2-40B4-BE49-F238E27FC236}">
                  <a16:creationId xmlns:a16="http://schemas.microsoft.com/office/drawing/2014/main" id="{0EEA2B67-A1CC-4D33-AEEF-B05DC5CEC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6">
              <a:extLst>
                <a:ext uri="{FF2B5EF4-FFF2-40B4-BE49-F238E27FC236}">
                  <a16:creationId xmlns:a16="http://schemas.microsoft.com/office/drawing/2014/main" id="{DED5174D-6825-4344-8BE1-FB64A0DC6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7">
              <a:extLst>
                <a:ext uri="{FF2B5EF4-FFF2-40B4-BE49-F238E27FC236}">
                  <a16:creationId xmlns:a16="http://schemas.microsoft.com/office/drawing/2014/main" id="{4FFBD4E4-42E7-4EE9-B93F-642247A5C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8">
              <a:extLst>
                <a:ext uri="{FF2B5EF4-FFF2-40B4-BE49-F238E27FC236}">
                  <a16:creationId xmlns:a16="http://schemas.microsoft.com/office/drawing/2014/main" id="{3ACB088D-6C69-45CE-8005-00E7A5F09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9">
              <a:extLst>
                <a:ext uri="{FF2B5EF4-FFF2-40B4-BE49-F238E27FC236}">
                  <a16:creationId xmlns:a16="http://schemas.microsoft.com/office/drawing/2014/main" id="{AB59060D-516A-4930-9810-2FC656285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0">
              <a:extLst>
                <a:ext uri="{FF2B5EF4-FFF2-40B4-BE49-F238E27FC236}">
                  <a16:creationId xmlns:a16="http://schemas.microsoft.com/office/drawing/2014/main" id="{4E0CB033-FB51-47B9-86D9-C0DDB206E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1">
              <a:extLst>
                <a:ext uri="{FF2B5EF4-FFF2-40B4-BE49-F238E27FC236}">
                  <a16:creationId xmlns:a16="http://schemas.microsoft.com/office/drawing/2014/main" id="{5829C7AF-1601-4EA4-A49E-5C47E4842A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2">
              <a:extLst>
                <a:ext uri="{FF2B5EF4-FFF2-40B4-BE49-F238E27FC236}">
                  <a16:creationId xmlns:a16="http://schemas.microsoft.com/office/drawing/2014/main" id="{5C2BDE15-0FFD-43E6-B3DB-EEAC7798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3">
              <a:extLst>
                <a:ext uri="{FF2B5EF4-FFF2-40B4-BE49-F238E27FC236}">
                  <a16:creationId xmlns:a16="http://schemas.microsoft.com/office/drawing/2014/main" id="{34242C30-EB9D-4101-980D-F6E83AAF0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4">
              <a:extLst>
                <a:ext uri="{FF2B5EF4-FFF2-40B4-BE49-F238E27FC236}">
                  <a16:creationId xmlns:a16="http://schemas.microsoft.com/office/drawing/2014/main" id="{04B0C225-EC53-464E-A62E-F64BF71D8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5">
              <a:extLst>
                <a:ext uri="{FF2B5EF4-FFF2-40B4-BE49-F238E27FC236}">
                  <a16:creationId xmlns:a16="http://schemas.microsoft.com/office/drawing/2014/main" id="{90367D9C-1778-47A4-9E0E-993897A7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6">
              <a:extLst>
                <a:ext uri="{FF2B5EF4-FFF2-40B4-BE49-F238E27FC236}">
                  <a16:creationId xmlns:a16="http://schemas.microsoft.com/office/drawing/2014/main" id="{DBE3C0A6-97A3-41BE-AA9D-B20DB2EA1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7">
              <a:extLst>
                <a:ext uri="{FF2B5EF4-FFF2-40B4-BE49-F238E27FC236}">
                  <a16:creationId xmlns:a16="http://schemas.microsoft.com/office/drawing/2014/main" id="{0F827C5C-15C0-473F-9398-1E9AB81C0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8">
              <a:extLst>
                <a:ext uri="{FF2B5EF4-FFF2-40B4-BE49-F238E27FC236}">
                  <a16:creationId xmlns:a16="http://schemas.microsoft.com/office/drawing/2014/main" id="{D629A454-17F7-4B3A-9B56-96BA975C8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9">
              <a:extLst>
                <a:ext uri="{FF2B5EF4-FFF2-40B4-BE49-F238E27FC236}">
                  <a16:creationId xmlns:a16="http://schemas.microsoft.com/office/drawing/2014/main" id="{FEB0097E-4BFC-4C8F-9037-F43479901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0">
              <a:extLst>
                <a:ext uri="{FF2B5EF4-FFF2-40B4-BE49-F238E27FC236}">
                  <a16:creationId xmlns:a16="http://schemas.microsoft.com/office/drawing/2014/main" id="{8595F838-99A3-4D41-82FD-F3CA82CE7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1">
              <a:extLst>
                <a:ext uri="{FF2B5EF4-FFF2-40B4-BE49-F238E27FC236}">
                  <a16:creationId xmlns:a16="http://schemas.microsoft.com/office/drawing/2014/main" id="{4C1F0E38-43B6-4A7A-ACC4-C6F0D28E9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2">
              <a:extLst>
                <a:ext uri="{FF2B5EF4-FFF2-40B4-BE49-F238E27FC236}">
                  <a16:creationId xmlns:a16="http://schemas.microsoft.com/office/drawing/2014/main" id="{CA650461-7A70-47F8-9826-641CF6D6D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3">
              <a:extLst>
                <a:ext uri="{FF2B5EF4-FFF2-40B4-BE49-F238E27FC236}">
                  <a16:creationId xmlns:a16="http://schemas.microsoft.com/office/drawing/2014/main" id="{3BDC622D-E73F-499F-A6F9-FF997A5B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4">
              <a:extLst>
                <a:ext uri="{FF2B5EF4-FFF2-40B4-BE49-F238E27FC236}">
                  <a16:creationId xmlns:a16="http://schemas.microsoft.com/office/drawing/2014/main" id="{78BC1E3B-7B36-4BCE-8266-E64A5B04D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5">
              <a:extLst>
                <a:ext uri="{FF2B5EF4-FFF2-40B4-BE49-F238E27FC236}">
                  <a16:creationId xmlns:a16="http://schemas.microsoft.com/office/drawing/2014/main" id="{0F2D4C63-9818-4054-9426-6B1BE0C2C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6">
              <a:extLst>
                <a:ext uri="{FF2B5EF4-FFF2-40B4-BE49-F238E27FC236}">
                  <a16:creationId xmlns:a16="http://schemas.microsoft.com/office/drawing/2014/main" id="{BF711EC5-23EB-4008-979C-9A6F8CC3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5DD22B31-B49D-4FF2-98AD-73CCE70AB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3BA56CFE-8412-4F2D-8BF8-BC036C5D9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19C0278E-E206-4D81-91D8-3A7AE97F1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8CAD7CB9-C5EE-4ED8-8CD0-648B9EBE2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FB220937-61E8-41E5-B398-694EA76C3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B1AA0B86-14E6-42A0-8EAF-11F19C79B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5F5575BD-5513-4DD8-8EAD-9DE72105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E80E9069-A6BB-4420-A795-833F4B161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48D16BA2-4B82-4949-8036-78CDBD9EE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A892CA2E-2A0D-434C-97F4-02A6ED3B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99BC13B1-618C-49B5-8351-66263C77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6B93F8AE-D104-49AF-B7F4-2E7CE2F02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F9F5C3CE-6C59-4568-A341-1E4C8F9C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F00A973C-CABA-4AE1-85E5-EAB579DB9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AA6090B5-CD89-413B-ADB4-6C5BAE502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667E5E47-DD5B-4C2F-A01C-F1440CED6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E3A77D17-4946-41C4-80A8-58614A7F7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4">
              <a:extLst>
                <a:ext uri="{FF2B5EF4-FFF2-40B4-BE49-F238E27FC236}">
                  <a16:creationId xmlns:a16="http://schemas.microsoft.com/office/drawing/2014/main" id="{2F6FB32A-3B68-408A-BE6B-4EFD76819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5">
              <a:extLst>
                <a:ext uri="{FF2B5EF4-FFF2-40B4-BE49-F238E27FC236}">
                  <a16:creationId xmlns:a16="http://schemas.microsoft.com/office/drawing/2014/main" id="{E5A97C4F-5BB4-49E0-B7C9-87CE4C7C6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6">
              <a:extLst>
                <a:ext uri="{FF2B5EF4-FFF2-40B4-BE49-F238E27FC236}">
                  <a16:creationId xmlns:a16="http://schemas.microsoft.com/office/drawing/2014/main" id="{3389DA9D-99B3-4F6E-B83B-8D8CB8DEC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7">
              <a:extLst>
                <a:ext uri="{FF2B5EF4-FFF2-40B4-BE49-F238E27FC236}">
                  <a16:creationId xmlns:a16="http://schemas.microsoft.com/office/drawing/2014/main" id="{A8DBD2DD-1B99-4A6C-A0BC-A0E23FFAC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8">
              <a:extLst>
                <a:ext uri="{FF2B5EF4-FFF2-40B4-BE49-F238E27FC236}">
                  <a16:creationId xmlns:a16="http://schemas.microsoft.com/office/drawing/2014/main" id="{1FE8041B-B912-4489-B2A4-8BB4E164E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9">
              <a:extLst>
                <a:ext uri="{FF2B5EF4-FFF2-40B4-BE49-F238E27FC236}">
                  <a16:creationId xmlns:a16="http://schemas.microsoft.com/office/drawing/2014/main" id="{FC751945-46FD-4C82-A266-B8B989D59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0">
              <a:extLst>
                <a:ext uri="{FF2B5EF4-FFF2-40B4-BE49-F238E27FC236}">
                  <a16:creationId xmlns:a16="http://schemas.microsoft.com/office/drawing/2014/main" id="{515D8910-9B98-4736-90D3-0FBEEB6C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1">
              <a:extLst>
                <a:ext uri="{FF2B5EF4-FFF2-40B4-BE49-F238E27FC236}">
                  <a16:creationId xmlns:a16="http://schemas.microsoft.com/office/drawing/2014/main" id="{6B425147-8524-4284-95F6-FFF5E30BB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2">
              <a:extLst>
                <a:ext uri="{FF2B5EF4-FFF2-40B4-BE49-F238E27FC236}">
                  <a16:creationId xmlns:a16="http://schemas.microsoft.com/office/drawing/2014/main" id="{B0D9BFCA-9EC4-48BB-90FB-77B714E45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3">
              <a:extLst>
                <a:ext uri="{FF2B5EF4-FFF2-40B4-BE49-F238E27FC236}">
                  <a16:creationId xmlns:a16="http://schemas.microsoft.com/office/drawing/2014/main" id="{4B22EF15-2A1D-44B2-88F9-36F4A38CC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4">
              <a:extLst>
                <a:ext uri="{FF2B5EF4-FFF2-40B4-BE49-F238E27FC236}">
                  <a16:creationId xmlns:a16="http://schemas.microsoft.com/office/drawing/2014/main" id="{D2039623-C667-436F-9C21-1FFC1E25F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5">
              <a:extLst>
                <a:ext uri="{FF2B5EF4-FFF2-40B4-BE49-F238E27FC236}">
                  <a16:creationId xmlns:a16="http://schemas.microsoft.com/office/drawing/2014/main" id="{0E55A4D2-E9D8-423F-AA12-0EB8009B9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6">
              <a:extLst>
                <a:ext uri="{FF2B5EF4-FFF2-40B4-BE49-F238E27FC236}">
                  <a16:creationId xmlns:a16="http://schemas.microsoft.com/office/drawing/2014/main" id="{38B4C052-C66C-437B-BD88-F28AAEED7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7">
              <a:extLst>
                <a:ext uri="{FF2B5EF4-FFF2-40B4-BE49-F238E27FC236}">
                  <a16:creationId xmlns:a16="http://schemas.microsoft.com/office/drawing/2014/main" id="{F7367A48-617D-4B96-808E-11A3233C0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8">
              <a:extLst>
                <a:ext uri="{FF2B5EF4-FFF2-40B4-BE49-F238E27FC236}">
                  <a16:creationId xmlns:a16="http://schemas.microsoft.com/office/drawing/2014/main" id="{E21F7C57-5447-4628-8C61-431253E62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9">
              <a:extLst>
                <a:ext uri="{FF2B5EF4-FFF2-40B4-BE49-F238E27FC236}">
                  <a16:creationId xmlns:a16="http://schemas.microsoft.com/office/drawing/2014/main" id="{C313F774-51E2-4ED3-8E23-33E53A8CE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0">
              <a:extLst>
                <a:ext uri="{FF2B5EF4-FFF2-40B4-BE49-F238E27FC236}">
                  <a16:creationId xmlns:a16="http://schemas.microsoft.com/office/drawing/2014/main" id="{908CEB6A-61D0-4096-9E85-74415792BB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1">
              <a:extLst>
                <a:ext uri="{FF2B5EF4-FFF2-40B4-BE49-F238E27FC236}">
                  <a16:creationId xmlns:a16="http://schemas.microsoft.com/office/drawing/2014/main" id="{C052D25B-9B6F-40E4-849F-2FE595692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2">
              <a:extLst>
                <a:ext uri="{FF2B5EF4-FFF2-40B4-BE49-F238E27FC236}">
                  <a16:creationId xmlns:a16="http://schemas.microsoft.com/office/drawing/2014/main" id="{72C3FC00-324F-46AC-B48B-BE603250D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A80C6D1E-67CD-4C9E-945E-7A106114C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4">
              <a:extLst>
                <a:ext uri="{FF2B5EF4-FFF2-40B4-BE49-F238E27FC236}">
                  <a16:creationId xmlns:a16="http://schemas.microsoft.com/office/drawing/2014/main" id="{544C5EC1-20CC-48CB-9B15-B3A060D4F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5">
              <a:extLst>
                <a:ext uri="{FF2B5EF4-FFF2-40B4-BE49-F238E27FC236}">
                  <a16:creationId xmlns:a16="http://schemas.microsoft.com/office/drawing/2014/main" id="{1A4F6A88-4C4E-425B-9BD0-499D024368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6">
              <a:extLst>
                <a:ext uri="{FF2B5EF4-FFF2-40B4-BE49-F238E27FC236}">
                  <a16:creationId xmlns:a16="http://schemas.microsoft.com/office/drawing/2014/main" id="{23316936-16A0-4D95-A094-A1BD8D4E47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7">
              <a:extLst>
                <a:ext uri="{FF2B5EF4-FFF2-40B4-BE49-F238E27FC236}">
                  <a16:creationId xmlns:a16="http://schemas.microsoft.com/office/drawing/2014/main" id="{41EFA09F-3195-42A8-9299-D6510254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8">
              <a:extLst>
                <a:ext uri="{FF2B5EF4-FFF2-40B4-BE49-F238E27FC236}">
                  <a16:creationId xmlns:a16="http://schemas.microsoft.com/office/drawing/2014/main" id="{9FE329E2-88EF-4F92-B69F-F9BE5C587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9">
              <a:extLst>
                <a:ext uri="{FF2B5EF4-FFF2-40B4-BE49-F238E27FC236}">
                  <a16:creationId xmlns:a16="http://schemas.microsoft.com/office/drawing/2014/main" id="{A198D97C-82A2-4449-BCB0-CAFA049837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0">
              <a:extLst>
                <a:ext uri="{FF2B5EF4-FFF2-40B4-BE49-F238E27FC236}">
                  <a16:creationId xmlns:a16="http://schemas.microsoft.com/office/drawing/2014/main" id="{9C2B4BD7-465F-489E-B572-6F2B10FED3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1">
              <a:extLst>
                <a:ext uri="{FF2B5EF4-FFF2-40B4-BE49-F238E27FC236}">
                  <a16:creationId xmlns:a16="http://schemas.microsoft.com/office/drawing/2014/main" id="{9398F13D-874B-46DE-AF76-8968096344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2">
              <a:extLst>
                <a:ext uri="{FF2B5EF4-FFF2-40B4-BE49-F238E27FC236}">
                  <a16:creationId xmlns:a16="http://schemas.microsoft.com/office/drawing/2014/main" id="{24BB9FF5-7C43-474F-B137-37ABE433A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3">
              <a:extLst>
                <a:ext uri="{FF2B5EF4-FFF2-40B4-BE49-F238E27FC236}">
                  <a16:creationId xmlns:a16="http://schemas.microsoft.com/office/drawing/2014/main" id="{C25E27B1-6FD9-475D-8774-E11FD4D0A6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4">
              <a:extLst>
                <a:ext uri="{FF2B5EF4-FFF2-40B4-BE49-F238E27FC236}">
                  <a16:creationId xmlns:a16="http://schemas.microsoft.com/office/drawing/2014/main" id="{7E55AACD-DF59-47F5-A81D-A714F98D7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5">
              <a:extLst>
                <a:ext uri="{FF2B5EF4-FFF2-40B4-BE49-F238E27FC236}">
                  <a16:creationId xmlns:a16="http://schemas.microsoft.com/office/drawing/2014/main" id="{84BEDADF-44CA-4459-BDCD-B89742AFA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6">
              <a:extLst>
                <a:ext uri="{FF2B5EF4-FFF2-40B4-BE49-F238E27FC236}">
                  <a16:creationId xmlns:a16="http://schemas.microsoft.com/office/drawing/2014/main" id="{762FC968-01CB-4B6B-AD54-BDC6E6AD2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7">
              <a:extLst>
                <a:ext uri="{FF2B5EF4-FFF2-40B4-BE49-F238E27FC236}">
                  <a16:creationId xmlns:a16="http://schemas.microsoft.com/office/drawing/2014/main" id="{682F9B36-C551-4F48-B979-363CCFEC7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8">
              <a:extLst>
                <a:ext uri="{FF2B5EF4-FFF2-40B4-BE49-F238E27FC236}">
                  <a16:creationId xmlns:a16="http://schemas.microsoft.com/office/drawing/2014/main" id="{BA24BC87-6DAF-411C-8D1F-9E1C63BB0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9">
              <a:extLst>
                <a:ext uri="{FF2B5EF4-FFF2-40B4-BE49-F238E27FC236}">
                  <a16:creationId xmlns:a16="http://schemas.microsoft.com/office/drawing/2014/main" id="{0AB972FB-518D-4C3D-B2B9-706F40405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00">
              <a:extLst>
                <a:ext uri="{FF2B5EF4-FFF2-40B4-BE49-F238E27FC236}">
                  <a16:creationId xmlns:a16="http://schemas.microsoft.com/office/drawing/2014/main" id="{09700AA9-A272-4887-B4DA-D6B2020523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01">
              <a:extLst>
                <a:ext uri="{FF2B5EF4-FFF2-40B4-BE49-F238E27FC236}">
                  <a16:creationId xmlns:a16="http://schemas.microsoft.com/office/drawing/2014/main" id="{D970E28E-EBFD-4AD4-9691-7EAA058A45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2">
              <a:extLst>
                <a:ext uri="{FF2B5EF4-FFF2-40B4-BE49-F238E27FC236}">
                  <a16:creationId xmlns:a16="http://schemas.microsoft.com/office/drawing/2014/main" id="{F21EDF3A-E34B-434A-8BF4-C63A89BA88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3">
              <a:extLst>
                <a:ext uri="{FF2B5EF4-FFF2-40B4-BE49-F238E27FC236}">
                  <a16:creationId xmlns:a16="http://schemas.microsoft.com/office/drawing/2014/main" id="{AA3F6EB8-183A-425A-B34B-C77313B56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4">
              <a:extLst>
                <a:ext uri="{FF2B5EF4-FFF2-40B4-BE49-F238E27FC236}">
                  <a16:creationId xmlns:a16="http://schemas.microsoft.com/office/drawing/2014/main" id="{2065AF45-E945-44F5-AD0D-0089FB8E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5">
              <a:extLst>
                <a:ext uri="{FF2B5EF4-FFF2-40B4-BE49-F238E27FC236}">
                  <a16:creationId xmlns:a16="http://schemas.microsoft.com/office/drawing/2014/main" id="{86E1C06B-C273-4495-A43C-5838F38E8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B6DD0E-4277-4BCF-816A-705C67D71B0C}"/>
              </a:ext>
            </a:extLst>
          </p:cNvPr>
          <p:cNvGrpSpPr/>
          <p:nvPr/>
        </p:nvGrpSpPr>
        <p:grpSpPr>
          <a:xfrm>
            <a:off x="1279595" y="1500414"/>
            <a:ext cx="2393620" cy="3301443"/>
            <a:chOff x="1374395" y="1640114"/>
            <a:chExt cx="2393620" cy="3301443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C0D703CA-2EDE-46E1-B31A-BEA911A3697D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3029E85-5673-49C1-9A9D-E8D9E59AE776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25405" y="5126615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509253" y="51266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8293100" y="5126615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C52393-8C9E-4535-A514-4E66C74369CD}"/>
              </a:ext>
            </a:extLst>
          </p:cNvPr>
          <p:cNvGrpSpPr/>
          <p:nvPr/>
        </p:nvGrpSpPr>
        <p:grpSpPr>
          <a:xfrm>
            <a:off x="5067924" y="1500414"/>
            <a:ext cx="2393620" cy="3301443"/>
            <a:chOff x="1374395" y="1640114"/>
            <a:chExt cx="2393620" cy="3301443"/>
          </a:xfrm>
        </p:grpSpPr>
        <p:sp>
          <p:nvSpPr>
            <p:cNvPr id="21" name="流程图: 数据 20">
              <a:extLst>
                <a:ext uri="{FF2B5EF4-FFF2-40B4-BE49-F238E27FC236}">
                  <a16:creationId xmlns:a16="http://schemas.microsoft.com/office/drawing/2014/main" id="{50F2FE49-33A0-4229-8D32-55FFEB2543E8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827EA4A-02A3-468B-9956-015AA6F11348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2E23A9-5DE2-42C3-89A3-CE424DF9B531}"/>
              </a:ext>
            </a:extLst>
          </p:cNvPr>
          <p:cNvGrpSpPr/>
          <p:nvPr/>
        </p:nvGrpSpPr>
        <p:grpSpPr>
          <a:xfrm>
            <a:off x="8764290" y="1500414"/>
            <a:ext cx="2393620" cy="3301443"/>
            <a:chOff x="1374395" y="1640114"/>
            <a:chExt cx="2393620" cy="3301443"/>
          </a:xfrm>
        </p:grpSpPr>
        <p:sp>
          <p:nvSpPr>
            <p:cNvPr id="24" name="流程图: 数据 23">
              <a:extLst>
                <a:ext uri="{FF2B5EF4-FFF2-40B4-BE49-F238E27FC236}">
                  <a16:creationId xmlns:a16="http://schemas.microsoft.com/office/drawing/2014/main" id="{8ED4393A-2CA0-442C-A461-D6FE4726DDD4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7ABE69E-B87C-469B-809A-D3D1E3EF80D0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DE06D41-1389-5047-ACE1-29CA6AD5BF5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7" name="图片 26" descr="G:\2021\校庆\PPT\logo-08.pnglogo-08">
            <a:extLst>
              <a:ext uri="{FF2B5EF4-FFF2-40B4-BE49-F238E27FC236}">
                <a16:creationId xmlns:a16="http://schemas.microsoft.com/office/drawing/2014/main" id="{60F0C703-E9B5-4F4D-8988-DD2E0444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D7E0FF-A4E3-4865-A26F-72E6D220CAD4}"/>
              </a:ext>
            </a:extLst>
          </p:cNvPr>
          <p:cNvGrpSpPr/>
          <p:nvPr/>
        </p:nvGrpSpPr>
        <p:grpSpPr>
          <a:xfrm>
            <a:off x="4229100" y="2119367"/>
            <a:ext cx="3733800" cy="3733800"/>
            <a:chOff x="3774900" y="1770480"/>
            <a:chExt cx="4286782" cy="4286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B88BDC-D360-4BE2-B231-9B37B9BFC9A2}"/>
                </a:ext>
              </a:extLst>
            </p:cNvPr>
            <p:cNvSpPr/>
            <p:nvPr/>
          </p:nvSpPr>
          <p:spPr>
            <a:xfrm>
              <a:off x="4038782" y="2034362"/>
              <a:ext cx="3759018" cy="3759018"/>
            </a:xfrm>
            <a:prstGeom prst="ellipse">
              <a:avLst/>
            </a:prstGeom>
            <a:gradFill flip="none" rotWithShape="1">
              <a:gsLst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162C963-E930-491B-BE62-82BBE3141F67}"/>
                </a:ext>
              </a:extLst>
            </p:cNvPr>
            <p:cNvSpPr/>
            <p:nvPr/>
          </p:nvSpPr>
          <p:spPr>
            <a:xfrm>
              <a:off x="3774900" y="1770480"/>
              <a:ext cx="4286782" cy="4286782"/>
            </a:xfrm>
            <a:prstGeom prst="ellipse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97A7DD-7F45-47F3-8F86-C5FF06153B5D}"/>
                </a:ext>
              </a:extLst>
            </p:cNvPr>
            <p:cNvSpPr/>
            <p:nvPr/>
          </p:nvSpPr>
          <p:spPr>
            <a:xfrm>
              <a:off x="4701648" y="4107875"/>
              <a:ext cx="2567741" cy="45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7E29D607-BFA8-411F-87DA-0980FCA6C6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992280" y="2967020"/>
              <a:ext cx="1852023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b="1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2022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27FB2-DF32-4C5B-9804-6FC3B1C9FFF3}"/>
              </a:ext>
            </a:extLst>
          </p:cNvPr>
          <p:cNvGrpSpPr/>
          <p:nvPr/>
        </p:nvGrpSpPr>
        <p:grpSpPr>
          <a:xfrm>
            <a:off x="4145985" y="2270356"/>
            <a:ext cx="953630" cy="953630"/>
            <a:chOff x="3111500" y="1758385"/>
            <a:chExt cx="1346200" cy="13462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52B13B-9BDC-4944-8728-72EFC6BCE71E}"/>
                </a:ext>
              </a:extLst>
            </p:cNvPr>
            <p:cNvSpPr/>
            <p:nvPr/>
          </p:nvSpPr>
          <p:spPr>
            <a:xfrm>
              <a:off x="31115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5E69ABD-1253-4B74-8C0A-E063F2F7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669" y="2161554"/>
              <a:ext cx="539862" cy="53986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03924-2C32-4D4F-A647-A463418A2CFB}"/>
              </a:ext>
            </a:extLst>
          </p:cNvPr>
          <p:cNvGrpSpPr/>
          <p:nvPr/>
        </p:nvGrpSpPr>
        <p:grpSpPr>
          <a:xfrm>
            <a:off x="4145985" y="4734156"/>
            <a:ext cx="953630" cy="953630"/>
            <a:chOff x="3111500" y="4222185"/>
            <a:chExt cx="1346200" cy="13462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B30186-7AF1-4776-B82F-2F53FBFB9D63}"/>
                </a:ext>
              </a:extLst>
            </p:cNvPr>
            <p:cNvSpPr/>
            <p:nvPr/>
          </p:nvSpPr>
          <p:spPr>
            <a:xfrm>
              <a:off x="31115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843A6CD-3373-4AF2-BA91-B9348A7D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7962" y="4608647"/>
              <a:ext cx="573276" cy="57327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FDE43-C12B-495F-B3E6-4DDA359CAAAD}"/>
              </a:ext>
            </a:extLst>
          </p:cNvPr>
          <p:cNvGrpSpPr/>
          <p:nvPr/>
        </p:nvGrpSpPr>
        <p:grpSpPr>
          <a:xfrm>
            <a:off x="7054285" y="2270356"/>
            <a:ext cx="953630" cy="953630"/>
            <a:chOff x="7772400" y="1758385"/>
            <a:chExt cx="1346200" cy="13462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48C028-ED18-4161-8C5C-4FBEA2B66483}"/>
                </a:ext>
              </a:extLst>
            </p:cNvPr>
            <p:cNvSpPr/>
            <p:nvPr/>
          </p:nvSpPr>
          <p:spPr>
            <a:xfrm>
              <a:off x="77724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C5D09B8-D1F0-4CFB-BA88-EED3C58E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0994" y="2176979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7BED9B-023F-4C65-ADB5-8CC328960B0C}"/>
              </a:ext>
            </a:extLst>
          </p:cNvPr>
          <p:cNvGrpSpPr/>
          <p:nvPr/>
        </p:nvGrpSpPr>
        <p:grpSpPr>
          <a:xfrm>
            <a:off x="7054285" y="4734156"/>
            <a:ext cx="953630" cy="953630"/>
            <a:chOff x="7772400" y="4222185"/>
            <a:chExt cx="1346200" cy="13462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9033655-2807-45E0-ACF8-B91EACD14A37}"/>
                </a:ext>
              </a:extLst>
            </p:cNvPr>
            <p:cNvSpPr/>
            <p:nvPr/>
          </p:nvSpPr>
          <p:spPr>
            <a:xfrm>
              <a:off x="77724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DC74CC68-5B49-416D-AF07-AB4AA8D1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3281" y="4653609"/>
              <a:ext cx="524438" cy="48335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C90F42-CB51-41C7-9F5A-821B1AB91E77}"/>
              </a:ext>
            </a:extLst>
          </p:cNvPr>
          <p:cNvGrpSpPr/>
          <p:nvPr/>
        </p:nvGrpSpPr>
        <p:grpSpPr>
          <a:xfrm>
            <a:off x="8206244" y="2222469"/>
            <a:ext cx="3526743" cy="975960"/>
            <a:chOff x="1887176" y="1780605"/>
            <a:chExt cx="2665493" cy="9759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AEDC10F-73B2-4B81-B70F-6E8FA5BD17E3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FF37C6-63F4-43CB-BE10-834ABF12898B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C02D4FA-7249-497A-A682-19D2591175F8}"/>
              </a:ext>
            </a:extLst>
          </p:cNvPr>
          <p:cNvGrpSpPr/>
          <p:nvPr/>
        </p:nvGrpSpPr>
        <p:grpSpPr>
          <a:xfrm>
            <a:off x="8206244" y="4749769"/>
            <a:ext cx="3526743" cy="975960"/>
            <a:chOff x="1887176" y="1780605"/>
            <a:chExt cx="2665493" cy="97596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7578243-5C3A-4915-A9D7-895451420D3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646E962-FC82-4744-BB3C-E67800F62863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F1BD43-C5E2-40AC-B337-0C01EEB4D270}"/>
              </a:ext>
            </a:extLst>
          </p:cNvPr>
          <p:cNvGrpSpPr/>
          <p:nvPr/>
        </p:nvGrpSpPr>
        <p:grpSpPr>
          <a:xfrm>
            <a:off x="439540" y="2222469"/>
            <a:ext cx="3497461" cy="975960"/>
            <a:chOff x="1909307" y="1780605"/>
            <a:chExt cx="2643362" cy="97596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32A6534-0DF9-479E-8660-133EC4FB0618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73C5D00-A1F0-45C8-8A2D-EC9430CC6C6F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0F9E552-A57E-40FB-AF41-778423754289}"/>
              </a:ext>
            </a:extLst>
          </p:cNvPr>
          <p:cNvGrpSpPr/>
          <p:nvPr/>
        </p:nvGrpSpPr>
        <p:grpSpPr>
          <a:xfrm>
            <a:off x="439540" y="4749769"/>
            <a:ext cx="3497461" cy="975960"/>
            <a:chOff x="1909307" y="1780605"/>
            <a:chExt cx="2643362" cy="97596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8A86C07-3E02-4A0C-9AE5-CDD2B1B015D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AEA3D74-5EEA-4725-B378-35EF7D25C949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A25AE8E-01D5-A74D-8CC2-BD00B7CB560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2" name="图片 31" descr="G:\2021\校庆\PPT\logo-08.pnglogo-08">
            <a:extLst>
              <a:ext uri="{FF2B5EF4-FFF2-40B4-BE49-F238E27FC236}">
                <a16:creationId xmlns:a16="http://schemas.microsoft.com/office/drawing/2014/main" id="{33759A14-2D40-F94A-864B-A85CEAE91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B5742-6831-419E-82D6-5EAC84C49C7A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CE9D35-8C60-425E-A668-9C40678B76FA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9" name="图片 18" descr="G:\2021\校庆\PPT\logo-08.pnglogo-08">
              <a:extLst>
                <a:ext uri="{FF2B5EF4-FFF2-40B4-BE49-F238E27FC236}">
                  <a16:creationId xmlns:a16="http://schemas.microsoft.com/office/drawing/2014/main" id="{EA0548D5-4C12-4300-81E3-38BAF930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948A437-4B04-493D-AC53-73386A1026CB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6293E-BC01-4636-84FB-206AA434F31C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FD541F-F0BE-4E78-A2DA-251FF80384BB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89420B-D459-4643-B29E-4A4D2CE17B2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D2A517-6004-417F-BA68-E5E33D0639DE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4681E6-DA60-4398-9BD0-567FF6C83359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9DA1E1-F835-4A4F-A35E-0DE6B0DCA671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D9D270-7505-414F-BA63-24AA60D87232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8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问题引入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CE11A0B-3F43-411A-AB0A-1D5436ACA5D6}"/>
              </a:ext>
            </a:extLst>
          </p:cNvPr>
          <p:cNvSpPr/>
          <p:nvPr/>
        </p:nvSpPr>
        <p:spPr>
          <a:xfrm>
            <a:off x="-622118" y="1773105"/>
            <a:ext cx="3759018" cy="3759018"/>
          </a:xfrm>
          <a:prstGeom prst="ellipse">
            <a:avLst/>
          </a:prstGeom>
          <a:solidFill>
            <a:srgbClr val="7C4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B947C6B-C17F-4322-A040-B06C33302DC4}"/>
              </a:ext>
            </a:extLst>
          </p:cNvPr>
          <p:cNvSpPr/>
          <p:nvPr/>
        </p:nvSpPr>
        <p:spPr>
          <a:xfrm>
            <a:off x="-886000" y="1509223"/>
            <a:ext cx="4286782" cy="4286782"/>
          </a:xfrm>
          <a:prstGeom prst="ellipse">
            <a:avLst/>
          </a:prstGeom>
          <a:noFill/>
          <a:ln>
            <a:solidFill>
              <a:srgbClr val="7C4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A0F14AB7-CF32-425E-9A15-17D78EB9D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7732" y="2930604"/>
            <a:ext cx="306191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个体</a:t>
            </a:r>
            <a:r>
              <a:rPr lang="en-US" altLang="zh-CN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+</a:t>
            </a: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行业</a:t>
            </a:r>
            <a:r>
              <a:rPr lang="en-US" altLang="zh-CN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+</a:t>
            </a: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舆论</a:t>
            </a:r>
            <a:endParaRPr lang="en-US" altLang="zh-CN" sz="2800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88A3238-0C88-43CF-AB8D-282E656DAF7C}"/>
              </a:ext>
            </a:extLst>
          </p:cNvPr>
          <p:cNvSpPr/>
          <p:nvPr/>
        </p:nvSpPr>
        <p:spPr>
          <a:xfrm>
            <a:off x="3408000" y="3669547"/>
            <a:ext cx="8784000" cy="0"/>
          </a:xfrm>
          <a:custGeom>
            <a:avLst/>
            <a:gdLst>
              <a:gd name="connsiteX0" fmla="*/ 0 w 7286171"/>
              <a:gd name="connsiteY0" fmla="*/ 0 h 0"/>
              <a:gd name="connsiteX1" fmla="*/ 7286171 w 72861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171">
                <a:moveTo>
                  <a:pt x="0" y="0"/>
                </a:moveTo>
                <a:lnTo>
                  <a:pt x="7286171" y="0"/>
                </a:lnTo>
              </a:path>
            </a:pathLst>
          </a:cu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4B568D-FDB7-40B6-98F4-EE9E48215763}"/>
              </a:ext>
            </a:extLst>
          </p:cNvPr>
          <p:cNvGrpSpPr/>
          <p:nvPr/>
        </p:nvGrpSpPr>
        <p:grpSpPr>
          <a:xfrm>
            <a:off x="3571664" y="2930604"/>
            <a:ext cx="2082317" cy="3097334"/>
            <a:chOff x="3571664" y="3191861"/>
            <a:chExt cx="2082317" cy="3097334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CF678F-77D6-4452-B06E-3894E46C3D48}"/>
                </a:ext>
              </a:extLst>
            </p:cNvPr>
            <p:cNvSpPr/>
            <p:nvPr/>
          </p:nvSpPr>
          <p:spPr>
            <a:xfrm>
              <a:off x="3571664" y="4307499"/>
              <a:ext cx="2082317" cy="19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如今正值百年未有之大变局，未来形势不确定的因素增加，当代青年面对的生活的压力较大，对就业普遍存在焦虑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FC15BB-8563-4DD7-A3EE-B8902BDB0A3C}"/>
                </a:ext>
              </a:extLst>
            </p:cNvPr>
            <p:cNvSpPr/>
            <p:nvPr/>
          </p:nvSpPr>
          <p:spPr>
            <a:xfrm>
              <a:off x="4486822" y="3771360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DAF99D8-272C-413F-9846-30B064103CF5}"/>
                </a:ext>
              </a:extLst>
            </p:cNvPr>
            <p:cNvSpPr/>
            <p:nvPr/>
          </p:nvSpPr>
          <p:spPr>
            <a:xfrm>
              <a:off x="3926155" y="319186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个体情绪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41E71-5031-4BB2-93E7-4D8B54B0703A}"/>
              </a:ext>
            </a:extLst>
          </p:cNvPr>
          <p:cNvGrpSpPr/>
          <p:nvPr/>
        </p:nvGrpSpPr>
        <p:grpSpPr>
          <a:xfrm>
            <a:off x="6231468" y="2923275"/>
            <a:ext cx="2559752" cy="2784576"/>
            <a:chOff x="5803296" y="3184532"/>
            <a:chExt cx="2559752" cy="278457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CAA467-B243-41CD-A45E-08CD5C53F772}"/>
                </a:ext>
              </a:extLst>
            </p:cNvPr>
            <p:cNvSpPr/>
            <p:nvPr/>
          </p:nvSpPr>
          <p:spPr>
            <a:xfrm>
              <a:off x="5803296" y="4307499"/>
              <a:ext cx="2559752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经济有一定的下行压力，就业岗位存在供不应求的情况，学历内卷的情况普遍，薪资待遇与应届生的预期有一定落差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EBC4CED-1F38-43E9-A288-C8CF8EA75D5B}"/>
                </a:ext>
              </a:extLst>
            </p:cNvPr>
            <p:cNvSpPr/>
            <p:nvPr/>
          </p:nvSpPr>
          <p:spPr>
            <a:xfrm>
              <a:off x="6944272" y="3781157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6302F47-47A0-4BEC-8F6F-B1C839143493}"/>
                </a:ext>
              </a:extLst>
            </p:cNvPr>
            <p:cNvSpPr/>
            <p:nvPr/>
          </p:nvSpPr>
          <p:spPr>
            <a:xfrm>
              <a:off x="6375286" y="31845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就业形势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62B635-19A0-4EC6-A73E-3C293ED8D4FC}"/>
              </a:ext>
            </a:extLst>
          </p:cNvPr>
          <p:cNvGrpSpPr/>
          <p:nvPr/>
        </p:nvGrpSpPr>
        <p:grpSpPr>
          <a:xfrm>
            <a:off x="8932333" y="2923275"/>
            <a:ext cx="2492891" cy="3148522"/>
            <a:chOff x="8486564" y="3184532"/>
            <a:chExt cx="2082317" cy="314852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380F2C0-6AA1-4042-9A3A-075B05A81FCC}"/>
                </a:ext>
              </a:extLst>
            </p:cNvPr>
            <p:cNvSpPr/>
            <p:nvPr/>
          </p:nvSpPr>
          <p:spPr>
            <a:xfrm>
              <a:off x="8486564" y="4307499"/>
              <a:ext cx="2082317" cy="202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网络环境复杂，网民素质参差不齐，还有外来势力渗透，网上的信息不一定能够反应事实，希望通过数据这一第一手资料作出我们的客观评价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881DC1-76FA-4CE4-9BCB-FD4793D40DE7}"/>
                </a:ext>
              </a:extLst>
            </p:cNvPr>
            <p:cNvSpPr/>
            <p:nvPr/>
          </p:nvSpPr>
          <p:spPr>
            <a:xfrm>
              <a:off x="9401721" y="3787871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FE6F19-3A06-4F33-98ED-858316177A8A}"/>
                </a:ext>
              </a:extLst>
            </p:cNvPr>
            <p:cNvSpPr/>
            <p:nvPr/>
          </p:nvSpPr>
          <p:spPr>
            <a:xfrm>
              <a:off x="8936422" y="3184532"/>
              <a:ext cx="1182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网络环境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F113562-5CCD-294E-9F9A-45B78E2EAB2B}"/>
              </a:ext>
            </a:extLst>
          </p:cNvPr>
          <p:cNvSpPr/>
          <p:nvPr/>
        </p:nvSpPr>
        <p:spPr>
          <a:xfrm>
            <a:off x="4977746" y="4502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BD934E"/>
                </a:solidFill>
              </a:rPr>
              <a:t>问题引入</a:t>
            </a:r>
          </a:p>
        </p:txBody>
      </p:sp>
      <p:pic>
        <p:nvPicPr>
          <p:cNvPr id="29" name="图片 28" descr="G:\2021\校庆\PPT\logo-08.pnglogo-08">
            <a:extLst>
              <a:ext uri="{FF2B5EF4-FFF2-40B4-BE49-F238E27FC236}">
                <a16:creationId xmlns:a16="http://schemas.microsoft.com/office/drawing/2014/main" id="{D5263025-A7BA-984E-AC5E-69F5E0E5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75921" y="52927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数据源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8124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51EF5-9908-4CAC-A6F2-B3897085309D}"/>
              </a:ext>
            </a:extLst>
          </p:cNvPr>
          <p:cNvGrpSpPr/>
          <p:nvPr/>
        </p:nvGrpSpPr>
        <p:grpSpPr>
          <a:xfrm>
            <a:off x="564550" y="2061315"/>
            <a:ext cx="3204000" cy="3204000"/>
            <a:chOff x="526020" y="1476397"/>
            <a:chExt cx="2411140" cy="241114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C2C7CF1-72D8-43FB-A0E1-1244EEFF1A78}"/>
                </a:ext>
              </a:extLst>
            </p:cNvPr>
            <p:cNvSpPr/>
            <p:nvPr/>
          </p:nvSpPr>
          <p:spPr>
            <a:xfrm>
              <a:off x="526020" y="1476397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4D19-0D6D-4B57-9E5E-D101BD475B61}"/>
                </a:ext>
              </a:extLst>
            </p:cNvPr>
            <p:cNvSpPr/>
            <p:nvPr/>
          </p:nvSpPr>
          <p:spPr>
            <a:xfrm>
              <a:off x="1055780" y="2448268"/>
              <a:ext cx="1376001" cy="3140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国家统计局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6605" y="1743075"/>
              <a:ext cx="514350" cy="51435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8A8DD-65BB-4936-AEE1-1633277652C8}"/>
              </a:ext>
            </a:extLst>
          </p:cNvPr>
          <p:cNvGrpSpPr/>
          <p:nvPr/>
        </p:nvGrpSpPr>
        <p:grpSpPr>
          <a:xfrm>
            <a:off x="4439652" y="2061315"/>
            <a:ext cx="3204000" cy="3204000"/>
            <a:chOff x="3408594" y="1446858"/>
            <a:chExt cx="2411140" cy="241114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0F288AC-0FFE-4A41-89E7-7243C4697F41}"/>
                </a:ext>
              </a:extLst>
            </p:cNvPr>
            <p:cNvSpPr/>
            <p:nvPr/>
          </p:nvSpPr>
          <p:spPr>
            <a:xfrm>
              <a:off x="3408594" y="1446858"/>
              <a:ext cx="2411140" cy="241114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3D8C80-872D-432B-A8B0-50E8ED968C62}"/>
                </a:ext>
              </a:extLst>
            </p:cNvPr>
            <p:cNvSpPr/>
            <p:nvPr/>
          </p:nvSpPr>
          <p:spPr>
            <a:xfrm>
              <a:off x="3874406" y="2448268"/>
              <a:ext cx="1433590" cy="5850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各大网站，如招聘网站等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0201" y="1666875"/>
              <a:ext cx="762000" cy="762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12DC69-DF6A-4532-993B-E4C01F91DAE1}"/>
              </a:ext>
            </a:extLst>
          </p:cNvPr>
          <p:cNvGrpSpPr/>
          <p:nvPr/>
        </p:nvGrpSpPr>
        <p:grpSpPr>
          <a:xfrm>
            <a:off x="8314755" y="2061315"/>
            <a:ext cx="3204000" cy="3204000"/>
            <a:chOff x="6414342" y="1530688"/>
            <a:chExt cx="2411140" cy="24111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390732-DA23-4356-9A1F-BC7E511EE87D}"/>
                </a:ext>
              </a:extLst>
            </p:cNvPr>
            <p:cNvSpPr/>
            <p:nvPr/>
          </p:nvSpPr>
          <p:spPr>
            <a:xfrm>
              <a:off x="6414342" y="1530688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45DE0-A9E7-4CAB-A406-9254B18D2754}"/>
                </a:ext>
              </a:extLst>
            </p:cNvPr>
            <p:cNvSpPr/>
            <p:nvPr/>
          </p:nvSpPr>
          <p:spPr>
            <a:xfrm>
              <a:off x="6907228" y="2578863"/>
              <a:ext cx="1469057" cy="5850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天池，和鲸社区等数据库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7432" y="1811228"/>
              <a:ext cx="628650" cy="628650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C4E4A6F-8EB0-4A43-8CD1-6F5F213FCC1D}"/>
              </a:ext>
            </a:extLst>
          </p:cNvPr>
          <p:cNvSpPr/>
          <p:nvPr/>
        </p:nvSpPr>
        <p:spPr>
          <a:xfrm>
            <a:off x="4977746" y="45024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BD934E"/>
                </a:solidFill>
              </a:rPr>
              <a:t>数据源</a:t>
            </a:r>
          </a:p>
        </p:txBody>
      </p:sp>
      <p:pic>
        <p:nvPicPr>
          <p:cNvPr id="15" name="图片 14" descr="G:\2021\校庆\PPT\logo-08.pnglogo-08">
            <a:extLst>
              <a:ext uri="{FF2B5EF4-FFF2-40B4-BE49-F238E27FC236}">
                <a16:creationId xmlns:a16="http://schemas.microsoft.com/office/drawing/2014/main" id="{310A365A-1357-7443-9F84-92BC205462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88493" y="511430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F019D-02EB-44F0-A950-9AD98B6F23EE}"/>
              </a:ext>
            </a:extLst>
          </p:cNvPr>
          <p:cNvGrpSpPr/>
          <p:nvPr/>
        </p:nvGrpSpPr>
        <p:grpSpPr>
          <a:xfrm>
            <a:off x="5039265" y="485168"/>
            <a:ext cx="6270627" cy="6395129"/>
            <a:chOff x="2282274" y="297771"/>
            <a:chExt cx="6112744" cy="6234112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16C8D-A85C-457E-A843-69168EA96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058" y="1448708"/>
              <a:ext cx="2014538" cy="4654550"/>
            </a:xfrm>
            <a:custGeom>
              <a:avLst/>
              <a:gdLst>
                <a:gd name="T0" fmla="*/ 0 w 403"/>
                <a:gd name="T1" fmla="*/ 886 h 934"/>
                <a:gd name="T2" fmla="*/ 269 w 403"/>
                <a:gd name="T3" fmla="*/ 745 h 934"/>
                <a:gd name="T4" fmla="*/ 318 w 403"/>
                <a:gd name="T5" fmla="*/ 638 h 934"/>
                <a:gd name="T6" fmla="*/ 315 w 403"/>
                <a:gd name="T7" fmla="*/ 93 h 934"/>
                <a:gd name="T8" fmla="*/ 294 w 403"/>
                <a:gd name="T9" fmla="*/ 78 h 934"/>
                <a:gd name="T10" fmla="*/ 346 w 403"/>
                <a:gd name="T11" fmla="*/ 0 h 934"/>
                <a:gd name="T12" fmla="*/ 403 w 403"/>
                <a:gd name="T13" fmla="*/ 141 h 934"/>
                <a:gd name="T14" fmla="*/ 386 w 403"/>
                <a:gd name="T15" fmla="*/ 129 h 934"/>
                <a:gd name="T16" fmla="*/ 390 w 403"/>
                <a:gd name="T17" fmla="*/ 664 h 934"/>
                <a:gd name="T18" fmla="*/ 345 w 403"/>
                <a:gd name="T19" fmla="*/ 791 h 934"/>
                <a:gd name="T20" fmla="*/ 74 w 403"/>
                <a:gd name="T21" fmla="*/ 934 h 934"/>
                <a:gd name="T22" fmla="*/ 0 w 403"/>
                <a:gd name="T23" fmla="*/ 88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934">
                  <a:moveTo>
                    <a:pt x="0" y="886"/>
                  </a:moveTo>
                  <a:cubicBezTo>
                    <a:pt x="269" y="745"/>
                    <a:pt x="269" y="745"/>
                    <a:pt x="269" y="745"/>
                  </a:cubicBezTo>
                  <a:cubicBezTo>
                    <a:pt x="269" y="745"/>
                    <a:pt x="318" y="727"/>
                    <a:pt x="318" y="638"/>
                  </a:cubicBezTo>
                  <a:cubicBezTo>
                    <a:pt x="318" y="548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619"/>
                    <a:pt x="390" y="664"/>
                  </a:cubicBezTo>
                  <a:cubicBezTo>
                    <a:pt x="390" y="710"/>
                    <a:pt x="382" y="771"/>
                    <a:pt x="345" y="791"/>
                  </a:cubicBezTo>
                  <a:cubicBezTo>
                    <a:pt x="308" y="811"/>
                    <a:pt x="74" y="934"/>
                    <a:pt x="74" y="934"/>
                  </a:cubicBezTo>
                  <a:lnTo>
                    <a:pt x="0" y="88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DF99E13-5BEA-47FA-8D46-F0E4E6D6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769" y="875621"/>
              <a:ext cx="2014538" cy="5441950"/>
            </a:xfrm>
            <a:custGeom>
              <a:avLst/>
              <a:gdLst>
                <a:gd name="T0" fmla="*/ 0 w 403"/>
                <a:gd name="T1" fmla="*/ 1044 h 1092"/>
                <a:gd name="T2" fmla="*/ 269 w 403"/>
                <a:gd name="T3" fmla="*/ 903 h 1092"/>
                <a:gd name="T4" fmla="*/ 318 w 403"/>
                <a:gd name="T5" fmla="*/ 796 h 1092"/>
                <a:gd name="T6" fmla="*/ 314 w 403"/>
                <a:gd name="T7" fmla="*/ 92 h 1092"/>
                <a:gd name="T8" fmla="*/ 294 w 403"/>
                <a:gd name="T9" fmla="*/ 77 h 1092"/>
                <a:gd name="T10" fmla="*/ 345 w 403"/>
                <a:gd name="T11" fmla="*/ 0 h 1092"/>
                <a:gd name="T12" fmla="*/ 403 w 403"/>
                <a:gd name="T13" fmla="*/ 140 h 1092"/>
                <a:gd name="T14" fmla="*/ 386 w 403"/>
                <a:gd name="T15" fmla="*/ 129 h 1092"/>
                <a:gd name="T16" fmla="*/ 390 w 403"/>
                <a:gd name="T17" fmla="*/ 823 h 1092"/>
                <a:gd name="T18" fmla="*/ 344 w 403"/>
                <a:gd name="T19" fmla="*/ 950 h 1092"/>
                <a:gd name="T20" fmla="*/ 73 w 403"/>
                <a:gd name="T21" fmla="*/ 1092 h 1092"/>
                <a:gd name="T22" fmla="*/ 0 w 403"/>
                <a:gd name="T23" fmla="*/ 1044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092">
                  <a:moveTo>
                    <a:pt x="0" y="1044"/>
                  </a:moveTo>
                  <a:cubicBezTo>
                    <a:pt x="269" y="903"/>
                    <a:pt x="269" y="903"/>
                    <a:pt x="269" y="903"/>
                  </a:cubicBezTo>
                  <a:cubicBezTo>
                    <a:pt x="269" y="903"/>
                    <a:pt x="318" y="885"/>
                    <a:pt x="318" y="796"/>
                  </a:cubicBezTo>
                  <a:cubicBezTo>
                    <a:pt x="318" y="706"/>
                    <a:pt x="314" y="92"/>
                    <a:pt x="314" y="92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778"/>
                    <a:pt x="390" y="823"/>
                  </a:cubicBezTo>
                  <a:cubicBezTo>
                    <a:pt x="390" y="868"/>
                    <a:pt x="382" y="930"/>
                    <a:pt x="344" y="950"/>
                  </a:cubicBezTo>
                  <a:cubicBezTo>
                    <a:pt x="308" y="970"/>
                    <a:pt x="73" y="1092"/>
                    <a:pt x="73" y="1092"/>
                  </a:cubicBezTo>
                  <a:lnTo>
                    <a:pt x="0" y="1044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237BBF8-A79C-4448-92A7-272021A7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480" y="297771"/>
              <a:ext cx="2014538" cy="6234112"/>
            </a:xfrm>
            <a:custGeom>
              <a:avLst/>
              <a:gdLst>
                <a:gd name="T0" fmla="*/ 0 w 403"/>
                <a:gd name="T1" fmla="*/ 1203 h 1251"/>
                <a:gd name="T2" fmla="*/ 269 w 403"/>
                <a:gd name="T3" fmla="*/ 1062 h 1251"/>
                <a:gd name="T4" fmla="*/ 318 w 403"/>
                <a:gd name="T5" fmla="*/ 956 h 1251"/>
                <a:gd name="T6" fmla="*/ 314 w 403"/>
                <a:gd name="T7" fmla="*/ 93 h 1251"/>
                <a:gd name="T8" fmla="*/ 293 w 403"/>
                <a:gd name="T9" fmla="*/ 78 h 1251"/>
                <a:gd name="T10" fmla="*/ 345 w 403"/>
                <a:gd name="T11" fmla="*/ 0 h 1251"/>
                <a:gd name="T12" fmla="*/ 403 w 403"/>
                <a:gd name="T13" fmla="*/ 141 h 1251"/>
                <a:gd name="T14" fmla="*/ 386 w 403"/>
                <a:gd name="T15" fmla="*/ 129 h 1251"/>
                <a:gd name="T16" fmla="*/ 389 w 403"/>
                <a:gd name="T17" fmla="*/ 982 h 1251"/>
                <a:gd name="T18" fmla="*/ 344 w 403"/>
                <a:gd name="T19" fmla="*/ 1109 h 1251"/>
                <a:gd name="T20" fmla="*/ 73 w 403"/>
                <a:gd name="T21" fmla="*/ 1251 h 1251"/>
                <a:gd name="T22" fmla="*/ 0 w 403"/>
                <a:gd name="T23" fmla="*/ 120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251">
                  <a:moveTo>
                    <a:pt x="0" y="1203"/>
                  </a:moveTo>
                  <a:cubicBezTo>
                    <a:pt x="269" y="1062"/>
                    <a:pt x="269" y="1062"/>
                    <a:pt x="269" y="1062"/>
                  </a:cubicBezTo>
                  <a:cubicBezTo>
                    <a:pt x="269" y="1062"/>
                    <a:pt x="318" y="1044"/>
                    <a:pt x="318" y="956"/>
                  </a:cubicBezTo>
                  <a:cubicBezTo>
                    <a:pt x="318" y="865"/>
                    <a:pt x="314" y="93"/>
                    <a:pt x="314" y="93"/>
                  </a:cubicBezTo>
                  <a:cubicBezTo>
                    <a:pt x="293" y="78"/>
                    <a:pt x="293" y="78"/>
                    <a:pt x="293" y="78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9" y="937"/>
                    <a:pt x="389" y="982"/>
                  </a:cubicBezTo>
                  <a:cubicBezTo>
                    <a:pt x="389" y="1027"/>
                    <a:pt x="381" y="1089"/>
                    <a:pt x="344" y="1109"/>
                  </a:cubicBezTo>
                  <a:cubicBezTo>
                    <a:pt x="308" y="1129"/>
                    <a:pt x="73" y="1251"/>
                    <a:pt x="73" y="1251"/>
                  </a:cubicBezTo>
                  <a:lnTo>
                    <a:pt x="0" y="1203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971A437-DAEC-4CE6-8331-003CCB0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274" y="2594883"/>
              <a:ext cx="1993900" cy="3079750"/>
            </a:xfrm>
            <a:custGeom>
              <a:avLst/>
              <a:gdLst>
                <a:gd name="T0" fmla="*/ 0 w 399"/>
                <a:gd name="T1" fmla="*/ 571 h 618"/>
                <a:gd name="T2" fmla="*/ 266 w 399"/>
                <a:gd name="T3" fmla="*/ 435 h 618"/>
                <a:gd name="T4" fmla="*/ 315 w 399"/>
                <a:gd name="T5" fmla="*/ 323 h 618"/>
                <a:gd name="T6" fmla="*/ 315 w 399"/>
                <a:gd name="T7" fmla="*/ 90 h 618"/>
                <a:gd name="T8" fmla="*/ 295 w 399"/>
                <a:gd name="T9" fmla="*/ 77 h 618"/>
                <a:gd name="T10" fmla="*/ 347 w 399"/>
                <a:gd name="T11" fmla="*/ 0 h 618"/>
                <a:gd name="T12" fmla="*/ 399 w 399"/>
                <a:gd name="T13" fmla="*/ 137 h 618"/>
                <a:gd name="T14" fmla="*/ 386 w 399"/>
                <a:gd name="T15" fmla="*/ 126 h 618"/>
                <a:gd name="T16" fmla="*/ 386 w 399"/>
                <a:gd name="T17" fmla="*/ 333 h 618"/>
                <a:gd name="T18" fmla="*/ 341 w 399"/>
                <a:gd name="T19" fmla="*/ 476 h 618"/>
                <a:gd name="T20" fmla="*/ 70 w 399"/>
                <a:gd name="T21" fmla="*/ 618 h 618"/>
                <a:gd name="T22" fmla="*/ 0 w 399"/>
                <a:gd name="T23" fmla="*/ 57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618">
                  <a:moveTo>
                    <a:pt x="0" y="571"/>
                  </a:moveTo>
                  <a:cubicBezTo>
                    <a:pt x="266" y="435"/>
                    <a:pt x="266" y="435"/>
                    <a:pt x="266" y="435"/>
                  </a:cubicBezTo>
                  <a:cubicBezTo>
                    <a:pt x="266" y="435"/>
                    <a:pt x="315" y="411"/>
                    <a:pt x="315" y="323"/>
                  </a:cubicBezTo>
                  <a:cubicBezTo>
                    <a:pt x="315" y="233"/>
                    <a:pt x="315" y="90"/>
                    <a:pt x="315" y="90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86" y="126"/>
                    <a:pt x="386" y="126"/>
                    <a:pt x="386" y="126"/>
                  </a:cubicBezTo>
                  <a:cubicBezTo>
                    <a:pt x="386" y="126"/>
                    <a:pt x="386" y="288"/>
                    <a:pt x="386" y="333"/>
                  </a:cubicBezTo>
                  <a:cubicBezTo>
                    <a:pt x="386" y="393"/>
                    <a:pt x="395" y="435"/>
                    <a:pt x="341" y="476"/>
                  </a:cubicBezTo>
                  <a:cubicBezTo>
                    <a:pt x="308" y="502"/>
                    <a:pt x="70" y="618"/>
                    <a:pt x="70" y="618"/>
                  </a:cubicBezTo>
                  <a:lnTo>
                    <a:pt x="0" y="571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86A0D76D-C55C-46F1-A898-87AFA18B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347" y="2082121"/>
              <a:ext cx="2014538" cy="3816350"/>
            </a:xfrm>
            <a:custGeom>
              <a:avLst/>
              <a:gdLst>
                <a:gd name="T0" fmla="*/ 0 w 403"/>
                <a:gd name="T1" fmla="*/ 718 h 766"/>
                <a:gd name="T2" fmla="*/ 269 w 403"/>
                <a:gd name="T3" fmla="*/ 577 h 766"/>
                <a:gd name="T4" fmla="*/ 318 w 403"/>
                <a:gd name="T5" fmla="*/ 470 h 766"/>
                <a:gd name="T6" fmla="*/ 315 w 403"/>
                <a:gd name="T7" fmla="*/ 93 h 766"/>
                <a:gd name="T8" fmla="*/ 294 w 403"/>
                <a:gd name="T9" fmla="*/ 78 h 766"/>
                <a:gd name="T10" fmla="*/ 346 w 403"/>
                <a:gd name="T11" fmla="*/ 0 h 766"/>
                <a:gd name="T12" fmla="*/ 403 w 403"/>
                <a:gd name="T13" fmla="*/ 141 h 766"/>
                <a:gd name="T14" fmla="*/ 386 w 403"/>
                <a:gd name="T15" fmla="*/ 129 h 766"/>
                <a:gd name="T16" fmla="*/ 390 w 403"/>
                <a:gd name="T17" fmla="*/ 496 h 766"/>
                <a:gd name="T18" fmla="*/ 345 w 403"/>
                <a:gd name="T19" fmla="*/ 624 h 766"/>
                <a:gd name="T20" fmla="*/ 74 w 403"/>
                <a:gd name="T21" fmla="*/ 766 h 766"/>
                <a:gd name="T22" fmla="*/ 0 w 403"/>
                <a:gd name="T23" fmla="*/ 71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766">
                  <a:moveTo>
                    <a:pt x="0" y="718"/>
                  </a:moveTo>
                  <a:cubicBezTo>
                    <a:pt x="269" y="577"/>
                    <a:pt x="269" y="577"/>
                    <a:pt x="269" y="577"/>
                  </a:cubicBezTo>
                  <a:cubicBezTo>
                    <a:pt x="269" y="577"/>
                    <a:pt x="318" y="559"/>
                    <a:pt x="318" y="470"/>
                  </a:cubicBezTo>
                  <a:cubicBezTo>
                    <a:pt x="318" y="380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451"/>
                    <a:pt x="390" y="496"/>
                  </a:cubicBezTo>
                  <a:cubicBezTo>
                    <a:pt x="390" y="542"/>
                    <a:pt x="382" y="603"/>
                    <a:pt x="345" y="624"/>
                  </a:cubicBezTo>
                  <a:cubicBezTo>
                    <a:pt x="308" y="643"/>
                    <a:pt x="74" y="766"/>
                    <a:pt x="74" y="766"/>
                  </a:cubicBezTo>
                  <a:lnTo>
                    <a:pt x="0" y="718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120066-49A3-4909-89EE-DDA903BBEDA7}"/>
              </a:ext>
            </a:extLst>
          </p:cNvPr>
          <p:cNvGrpSpPr/>
          <p:nvPr/>
        </p:nvGrpSpPr>
        <p:grpSpPr>
          <a:xfrm>
            <a:off x="704124" y="1343093"/>
            <a:ext cx="4491943" cy="3517628"/>
            <a:chOff x="747714" y="1648868"/>
            <a:chExt cx="4491943" cy="351762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191A9BA-885C-4173-9784-9F28A6EDE8E3}"/>
                </a:ext>
              </a:extLst>
            </p:cNvPr>
            <p:cNvSpPr/>
            <p:nvPr/>
          </p:nvSpPr>
          <p:spPr>
            <a:xfrm>
              <a:off x="747714" y="1983922"/>
              <a:ext cx="34163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AutoNum type="arabicPeriod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应届生就业质量报告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57200" lvl="0" indent="-457200">
                <a:buAutoNum type="arabicPeriod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57200" lvl="0" indent="-457200">
                <a:buAutoNum type="arabicPeriod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历年经济形势数据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E37C5AD-CD4F-4F9F-8F40-2A406EA9649F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810211-4A75-4A90-8C0B-D3DDBD22063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5AD577F-2903-40E3-A478-CC15BD3FC2F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E3F48F-AF84-44A7-8E5F-AEB34EC17AF8}"/>
                </a:ext>
              </a:extLst>
            </p:cNvPr>
            <p:cNvGrpSpPr/>
            <p:nvPr/>
          </p:nvGrpSpPr>
          <p:grpSpPr>
            <a:xfrm>
              <a:off x="776996" y="3588627"/>
              <a:ext cx="3497461" cy="1200329"/>
              <a:chOff x="1909307" y="1614567"/>
              <a:chExt cx="2643362" cy="1200329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65B50E1-CDB4-45FF-B459-B51E30128145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63D56D-3DF5-4437-AB80-9E8C9C5B7D2C}"/>
                  </a:ext>
                </a:extLst>
              </p:cNvPr>
              <p:cNvSpPr/>
              <p:nvPr/>
            </p:nvSpPr>
            <p:spPr>
              <a:xfrm>
                <a:off x="1917239" y="1614567"/>
                <a:ext cx="234942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lvl="0" indent="-457200">
                  <a:buAutoNum type="arabicPeriod" startAt="3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爬取招聘网站信息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lvl="0" indent="-457200">
                  <a:buAutoNum type="arabicPeriod" startAt="3"/>
                </a:pP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lvl="0" indent="-457200">
                  <a:buAutoNum type="arabicPeriod" startAt="3"/>
                </a:pPr>
                <a:r>
                  <a:rPr lang="en-US" altLang="zh-C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+++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4D755A-CF8C-5541-9FAF-755B64FB0AAC}"/>
              </a:ext>
            </a:extLst>
          </p:cNvPr>
          <p:cNvSpPr/>
          <p:nvPr/>
        </p:nvSpPr>
        <p:spPr>
          <a:xfrm>
            <a:off x="4977746" y="4502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BD934E"/>
                </a:solidFill>
              </a:rPr>
              <a:t>数据类别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F92EDC91-3304-BF4A-8A18-C78723AE7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69120" y="514600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383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>
            <a:extLst>
              <a:ext uri="{FF2B5EF4-FFF2-40B4-BE49-F238E27FC236}">
                <a16:creationId xmlns:a16="http://schemas.microsoft.com/office/drawing/2014/main" id="{06F6B1F9-CCA3-40FE-9D87-963B327D161F}"/>
              </a:ext>
            </a:extLst>
          </p:cNvPr>
          <p:cNvSpPr/>
          <p:nvPr/>
        </p:nvSpPr>
        <p:spPr>
          <a:xfrm>
            <a:off x="-2264229" y="3062509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6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53584CC-FC55-429E-880F-51EE73143C58}"/>
              </a:ext>
            </a:extLst>
          </p:cNvPr>
          <p:cNvSpPr/>
          <p:nvPr/>
        </p:nvSpPr>
        <p:spPr>
          <a:xfrm>
            <a:off x="4864407" y="4163348"/>
            <a:ext cx="250159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应届生薪资水平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EFD798-9648-4E02-9F46-A41E9311433A}"/>
              </a:ext>
            </a:extLst>
          </p:cNvPr>
          <p:cNvSpPr/>
          <p:nvPr/>
        </p:nvSpPr>
        <p:spPr>
          <a:xfrm>
            <a:off x="3857953" y="4097169"/>
            <a:ext cx="4401410" cy="652632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89E3BA6-EA08-4030-95C1-D165B434097F}"/>
              </a:ext>
            </a:extLst>
          </p:cNvPr>
          <p:cNvSpPr/>
          <p:nvPr/>
        </p:nvSpPr>
        <p:spPr>
          <a:xfrm>
            <a:off x="2671898" y="3914935"/>
            <a:ext cx="6773520" cy="1241266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93C423-3213-459A-9911-A26027444FB8}"/>
              </a:ext>
            </a:extLst>
          </p:cNvPr>
          <p:cNvSpPr/>
          <p:nvPr/>
        </p:nvSpPr>
        <p:spPr>
          <a:xfrm>
            <a:off x="1658527" y="3676688"/>
            <a:ext cx="8800262" cy="1846816"/>
          </a:xfrm>
          <a:prstGeom prst="ellipse">
            <a:avLst/>
          </a:prstGeom>
          <a:gradFill>
            <a:gsLst>
              <a:gs pos="37000">
                <a:srgbClr val="A66BB9">
                  <a:alpha val="0"/>
                </a:srgbClr>
              </a:gs>
              <a:gs pos="100000">
                <a:srgbClr val="A66BB9">
                  <a:alpha val="2500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6AFD6-7D77-46EC-B6DB-CBFDC013742E}"/>
              </a:ext>
            </a:extLst>
          </p:cNvPr>
          <p:cNvSpPr/>
          <p:nvPr/>
        </p:nvSpPr>
        <p:spPr>
          <a:xfrm>
            <a:off x="1202165" y="2853316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国家、地区经济水平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E5B06-0248-4876-B544-954808FF9209}"/>
              </a:ext>
            </a:extLst>
          </p:cNvPr>
          <p:cNvSpPr/>
          <p:nvPr/>
        </p:nvSpPr>
        <p:spPr>
          <a:xfrm>
            <a:off x="2878953" y="2138992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学历水平相关性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D0D350-CF21-4F0B-9761-40730C77F49A}"/>
              </a:ext>
            </a:extLst>
          </p:cNvPr>
          <p:cNvSpPr/>
          <p:nvPr/>
        </p:nvSpPr>
        <p:spPr>
          <a:xfrm>
            <a:off x="7708755" y="21389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业内行情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473AF9-07D0-4B53-8C82-63F99D69E06D}"/>
              </a:ext>
            </a:extLst>
          </p:cNvPr>
          <p:cNvSpPr/>
          <p:nvPr/>
        </p:nvSpPr>
        <p:spPr>
          <a:xfrm>
            <a:off x="8353717" y="2948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考公、创业、自由就业等占比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72B691-45CA-4A0F-8ACB-63D05A609132}"/>
              </a:ext>
            </a:extLst>
          </p:cNvPr>
          <p:cNvSpPr/>
          <p:nvPr/>
        </p:nvSpPr>
        <p:spPr>
          <a:xfrm>
            <a:off x="5485268" y="162218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历年变化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6CB22B9-4EFF-479E-9459-8EF49B0015F3}"/>
              </a:ext>
            </a:extLst>
          </p:cNvPr>
          <p:cNvCxnSpPr/>
          <p:nvPr/>
        </p:nvCxnSpPr>
        <p:spPr>
          <a:xfrm flipV="1">
            <a:off x="2412375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EA4253-1654-477D-B9ED-7345CB169202}"/>
              </a:ext>
            </a:extLst>
          </p:cNvPr>
          <p:cNvCxnSpPr/>
          <p:nvPr/>
        </p:nvCxnSpPr>
        <p:spPr>
          <a:xfrm flipV="1">
            <a:off x="3855864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E3E8F6-2611-4FE1-80EE-046F92D4B353}"/>
              </a:ext>
            </a:extLst>
          </p:cNvPr>
          <p:cNvCxnSpPr/>
          <p:nvPr/>
        </p:nvCxnSpPr>
        <p:spPr>
          <a:xfrm flipV="1">
            <a:off x="6041357" y="215299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C415AD7-3626-4FE5-A541-6F8A44A66011}"/>
              </a:ext>
            </a:extLst>
          </p:cNvPr>
          <p:cNvCxnSpPr/>
          <p:nvPr/>
        </p:nvCxnSpPr>
        <p:spPr>
          <a:xfrm flipV="1">
            <a:off x="8262753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1EC8E4-2E4E-46D7-815F-D695AB4C761B}"/>
              </a:ext>
            </a:extLst>
          </p:cNvPr>
          <p:cNvCxnSpPr/>
          <p:nvPr/>
        </p:nvCxnSpPr>
        <p:spPr>
          <a:xfrm flipV="1">
            <a:off x="9697752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1469426-439C-4E2B-B852-2574C1677CE4}"/>
              </a:ext>
            </a:extLst>
          </p:cNvPr>
          <p:cNvSpPr/>
          <p:nvPr/>
        </p:nvSpPr>
        <p:spPr>
          <a:xfrm>
            <a:off x="9869715" y="-711205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8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4D8F3A-3F71-F245-A684-2106A015D492}"/>
              </a:ext>
            </a:extLst>
          </p:cNvPr>
          <p:cNvSpPr/>
          <p:nvPr/>
        </p:nvSpPr>
        <p:spPr>
          <a:xfrm>
            <a:off x="5331381" y="4951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BD934E"/>
                </a:solidFill>
              </a:rPr>
              <a:t>研究内容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02C60F48-F78B-244B-8CD7-BFFA3377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891289" y="574225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12049</TotalTime>
  <Words>985</Words>
  <Application>Microsoft Office PowerPoint</Application>
  <PresentationFormat>宽屏</PresentationFormat>
  <Paragraphs>119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子汉</cp:lastModifiedBy>
  <cp:revision>255</cp:revision>
  <dcterms:created xsi:type="dcterms:W3CDTF">2019-06-19T02:08:00Z</dcterms:created>
  <dcterms:modified xsi:type="dcterms:W3CDTF">2023-11-22T06:03:30Z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